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2.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3.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4.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5.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6.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08" r:id="rId15"/>
    <p:sldMasterId id="2147484820" r:id="rId16"/>
    <p:sldMasterId id="2147484833" r:id="rId17"/>
    <p:sldMasterId id="2147484881" r:id="rId18"/>
    <p:sldMasterId id="2147484911" r:id="rId19"/>
    <p:sldMasterId id="2147484940" r:id="rId20"/>
  </p:sldMasterIdLst>
  <p:notesMasterIdLst>
    <p:notesMasterId r:id="rId58"/>
  </p:notesMasterIdLst>
  <p:handoutMasterIdLst>
    <p:handoutMasterId r:id="rId59"/>
  </p:handoutMasterIdLst>
  <p:sldIdLst>
    <p:sldId id="3368" r:id="rId21"/>
    <p:sldId id="3382" r:id="rId22"/>
    <p:sldId id="1598" r:id="rId23"/>
    <p:sldId id="3411" r:id="rId24"/>
    <p:sldId id="1553" r:id="rId25"/>
    <p:sldId id="1593" r:id="rId26"/>
    <p:sldId id="1594" r:id="rId27"/>
    <p:sldId id="3412" r:id="rId28"/>
    <p:sldId id="1554" r:id="rId29"/>
    <p:sldId id="3413" r:id="rId30"/>
    <p:sldId id="1555" r:id="rId31"/>
    <p:sldId id="3414" r:id="rId32"/>
    <p:sldId id="3415" r:id="rId33"/>
    <p:sldId id="3416" r:id="rId34"/>
    <p:sldId id="3417" r:id="rId35"/>
    <p:sldId id="3418" r:id="rId36"/>
    <p:sldId id="3388" r:id="rId37"/>
    <p:sldId id="291" r:id="rId38"/>
    <p:sldId id="3419" r:id="rId39"/>
    <p:sldId id="3420" r:id="rId40"/>
    <p:sldId id="1603" r:id="rId41"/>
    <p:sldId id="1601" r:id="rId42"/>
    <p:sldId id="1602" r:id="rId43"/>
    <p:sldId id="3421" r:id="rId44"/>
    <p:sldId id="1605" r:id="rId45"/>
    <p:sldId id="1604" r:id="rId46"/>
    <p:sldId id="1557" r:id="rId47"/>
    <p:sldId id="1607" r:id="rId48"/>
    <p:sldId id="1617" r:id="rId49"/>
    <p:sldId id="1608" r:id="rId50"/>
    <p:sldId id="1616" r:id="rId51"/>
    <p:sldId id="1606" r:id="rId52"/>
    <p:sldId id="1609" r:id="rId53"/>
    <p:sldId id="1610" r:id="rId54"/>
    <p:sldId id="3369" r:id="rId55"/>
    <p:sldId id="3410" r:id="rId56"/>
    <p:sldId id="1532"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BB6311-327E-44E0-9FF2-08898E4567CB}" v="5" dt="2018-11-26T21:53:39.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75" autoAdjust="0"/>
    <p:restoredTop sz="62699" autoAdjust="0"/>
  </p:normalViewPr>
  <p:slideViewPr>
    <p:cSldViewPr snapToGrid="0">
      <p:cViewPr varScale="1">
        <p:scale>
          <a:sx n="68" d="100"/>
          <a:sy n="68" d="100"/>
        </p:scale>
        <p:origin x="1884"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9.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61"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Thomas" userId="5d003f33-6e3f-406c-b398-0eb1113638fb" providerId="ADAL" clId="{5BB84344-BEFB-4E5F-A37D-1669AB3CBC1F}"/>
  </pc:docChgLst>
  <pc:docChgLst>
    <pc:chgData name="Anna Thomas" userId="5d003f33-6e3f-406c-b398-0eb1113638fb" providerId="ADAL" clId="{62BB6311-327E-44E0-9FF2-08898E4567CB}"/>
    <pc:docChg chg="addSld delSld modSld">
      <pc:chgData name="Anna Thomas" userId="5d003f33-6e3f-406c-b398-0eb1113638fb" providerId="ADAL" clId="{62BB6311-327E-44E0-9FF2-08898E4567CB}" dt="2018-11-26T21:54:16.102" v="56" actId="20577"/>
      <pc:docMkLst>
        <pc:docMk/>
      </pc:docMkLst>
      <pc:sldChg chg="del">
        <pc:chgData name="Anna Thomas" userId="5d003f33-6e3f-406c-b398-0eb1113638fb" providerId="ADAL" clId="{62BB6311-327E-44E0-9FF2-08898E4567CB}" dt="2018-11-26T21:53:15.807" v="17" actId="2696"/>
        <pc:sldMkLst>
          <pc:docMk/>
          <pc:sldMk cId="3165060648" sldId="291"/>
        </pc:sldMkLst>
      </pc:sldChg>
      <pc:sldChg chg="add del setBg">
        <pc:chgData name="Anna Thomas" userId="5d003f33-6e3f-406c-b398-0eb1113638fb" providerId="ADAL" clId="{62BB6311-327E-44E0-9FF2-08898E4567CB}" dt="2018-11-26T21:52:47.558" v="15"/>
        <pc:sldMkLst>
          <pc:docMk/>
          <pc:sldMk cId="893350821" sldId="1553"/>
        </pc:sldMkLst>
      </pc:sldChg>
      <pc:sldChg chg="add del">
        <pc:chgData name="Anna Thomas" userId="5d003f33-6e3f-406c-b398-0eb1113638fb" providerId="ADAL" clId="{62BB6311-327E-44E0-9FF2-08898E4567CB}" dt="2018-11-26T21:52:47.558" v="15"/>
        <pc:sldMkLst>
          <pc:docMk/>
          <pc:sldMk cId="2481951219" sldId="1554"/>
        </pc:sldMkLst>
      </pc:sldChg>
      <pc:sldChg chg="add del setBg">
        <pc:chgData name="Anna Thomas" userId="5d003f33-6e3f-406c-b398-0eb1113638fb" providerId="ADAL" clId="{62BB6311-327E-44E0-9FF2-08898E4567CB}" dt="2018-11-26T21:52:47.558" v="15"/>
        <pc:sldMkLst>
          <pc:docMk/>
          <pc:sldMk cId="3472797897" sldId="1555"/>
        </pc:sldMkLst>
      </pc:sldChg>
      <pc:sldChg chg="del">
        <pc:chgData name="Anna Thomas" userId="5d003f33-6e3f-406c-b398-0eb1113638fb" providerId="ADAL" clId="{62BB6311-327E-44E0-9FF2-08898E4567CB}" dt="2018-11-26T21:53:15.941" v="26" actId="2696"/>
        <pc:sldMkLst>
          <pc:docMk/>
          <pc:sldMk cId="226470757" sldId="1556"/>
        </pc:sldMkLst>
      </pc:sldChg>
      <pc:sldChg chg="del">
        <pc:chgData name="Anna Thomas" userId="5d003f33-6e3f-406c-b398-0eb1113638fb" providerId="ADAL" clId="{62BB6311-327E-44E0-9FF2-08898E4567CB}" dt="2018-11-26T21:53:15.957" v="27" actId="2696"/>
        <pc:sldMkLst>
          <pc:docMk/>
          <pc:sldMk cId="2212967115" sldId="1557"/>
        </pc:sldMkLst>
      </pc:sldChg>
      <pc:sldChg chg="del">
        <pc:chgData name="Anna Thomas" userId="5d003f33-6e3f-406c-b398-0eb1113638fb" providerId="ADAL" clId="{62BB6311-327E-44E0-9FF2-08898E4567CB}" dt="2018-11-26T21:53:15.925" v="25" actId="2696"/>
        <pc:sldMkLst>
          <pc:docMk/>
          <pc:sldMk cId="4202902958" sldId="1564"/>
        </pc:sldMkLst>
      </pc:sldChg>
      <pc:sldChg chg="add del">
        <pc:chgData name="Anna Thomas" userId="5d003f33-6e3f-406c-b398-0eb1113638fb" providerId="ADAL" clId="{62BB6311-327E-44E0-9FF2-08898E4567CB}" dt="2018-11-26T21:52:47.558" v="15"/>
        <pc:sldMkLst>
          <pc:docMk/>
          <pc:sldMk cId="861590512" sldId="1593"/>
        </pc:sldMkLst>
      </pc:sldChg>
      <pc:sldChg chg="add del">
        <pc:chgData name="Anna Thomas" userId="5d003f33-6e3f-406c-b398-0eb1113638fb" providerId="ADAL" clId="{62BB6311-327E-44E0-9FF2-08898E4567CB}" dt="2018-11-26T21:52:47.558" v="15"/>
        <pc:sldMkLst>
          <pc:docMk/>
          <pc:sldMk cId="2717855358" sldId="1594"/>
        </pc:sldMkLst>
      </pc:sldChg>
      <pc:sldChg chg="del">
        <pc:chgData name="Anna Thomas" userId="5d003f33-6e3f-406c-b398-0eb1113638fb" providerId="ADAL" clId="{62BB6311-327E-44E0-9FF2-08898E4567CB}" dt="2018-11-26T21:53:15.791" v="16" actId="2696"/>
        <pc:sldMkLst>
          <pc:docMk/>
          <pc:sldMk cId="2671639013" sldId="1600"/>
        </pc:sldMkLst>
      </pc:sldChg>
      <pc:sldChg chg="del">
        <pc:chgData name="Anna Thomas" userId="5d003f33-6e3f-406c-b398-0eb1113638fb" providerId="ADAL" clId="{62BB6311-327E-44E0-9FF2-08898E4567CB}" dt="2018-11-26T21:53:36.939" v="33" actId="2696"/>
        <pc:sldMkLst>
          <pc:docMk/>
          <pc:sldMk cId="627450495" sldId="1601"/>
        </pc:sldMkLst>
      </pc:sldChg>
      <pc:sldChg chg="del">
        <pc:chgData name="Anna Thomas" userId="5d003f33-6e3f-406c-b398-0eb1113638fb" providerId="ADAL" clId="{62BB6311-327E-44E0-9FF2-08898E4567CB}" dt="2018-11-26T21:53:37.118" v="34" actId="2696"/>
        <pc:sldMkLst>
          <pc:docMk/>
          <pc:sldMk cId="3534930990" sldId="1602"/>
        </pc:sldMkLst>
      </pc:sldChg>
      <pc:sldChg chg="del">
        <pc:chgData name="Anna Thomas" userId="5d003f33-6e3f-406c-b398-0eb1113638fb" providerId="ADAL" clId="{62BB6311-327E-44E0-9FF2-08898E4567CB}" dt="2018-11-26T21:53:36.878" v="32" actId="2696"/>
        <pc:sldMkLst>
          <pc:docMk/>
          <pc:sldMk cId="3110198843" sldId="1603"/>
        </pc:sldMkLst>
      </pc:sldChg>
      <pc:sldChg chg="del">
        <pc:chgData name="Anna Thomas" userId="5d003f33-6e3f-406c-b398-0eb1113638fb" providerId="ADAL" clId="{62BB6311-327E-44E0-9FF2-08898E4567CB}" dt="2018-11-26T21:53:37.241" v="37" actId="2696"/>
        <pc:sldMkLst>
          <pc:docMk/>
          <pc:sldMk cId="739108995" sldId="1604"/>
        </pc:sldMkLst>
      </pc:sldChg>
      <pc:sldChg chg="del">
        <pc:chgData name="Anna Thomas" userId="5d003f33-6e3f-406c-b398-0eb1113638fb" providerId="ADAL" clId="{62BB6311-327E-44E0-9FF2-08898E4567CB}" dt="2018-11-26T21:53:37.194" v="36" actId="2696"/>
        <pc:sldMkLst>
          <pc:docMk/>
          <pc:sldMk cId="3867734702" sldId="1605"/>
        </pc:sldMkLst>
      </pc:sldChg>
      <pc:sldChg chg="del">
        <pc:chgData name="Anna Thomas" userId="5d003f33-6e3f-406c-b398-0eb1113638fb" providerId="ADAL" clId="{62BB6311-327E-44E0-9FF2-08898E4567CB}" dt="2018-11-26T21:53:37.363" v="41" actId="2696"/>
        <pc:sldMkLst>
          <pc:docMk/>
          <pc:sldMk cId="945942006" sldId="1608"/>
        </pc:sldMkLst>
      </pc:sldChg>
      <pc:sldChg chg="del">
        <pc:chgData name="Anna Thomas" userId="5d003f33-6e3f-406c-b398-0eb1113638fb" providerId="ADAL" clId="{62BB6311-327E-44E0-9FF2-08898E4567CB}" dt="2018-11-26T21:53:37.441" v="44" actId="2696"/>
        <pc:sldMkLst>
          <pc:docMk/>
          <pc:sldMk cId="3969114201" sldId="1609"/>
        </pc:sldMkLst>
      </pc:sldChg>
      <pc:sldChg chg="del">
        <pc:chgData name="Anna Thomas" userId="5d003f33-6e3f-406c-b398-0eb1113638fb" providerId="ADAL" clId="{62BB6311-327E-44E0-9FF2-08898E4567CB}" dt="2018-11-26T21:53:37.463" v="45" actId="2696"/>
        <pc:sldMkLst>
          <pc:docMk/>
          <pc:sldMk cId="867726730" sldId="1610"/>
        </pc:sldMkLst>
      </pc:sldChg>
      <pc:sldChg chg="del">
        <pc:chgData name="Anna Thomas" userId="5d003f33-6e3f-406c-b398-0eb1113638fb" providerId="ADAL" clId="{62BB6311-327E-44E0-9FF2-08898E4567CB}" dt="2018-11-26T21:53:15.876" v="21" actId="2696"/>
        <pc:sldMkLst>
          <pc:docMk/>
          <pc:sldMk cId="2652584232" sldId="1614"/>
        </pc:sldMkLst>
      </pc:sldChg>
      <pc:sldChg chg="del">
        <pc:chgData name="Anna Thomas" userId="5d003f33-6e3f-406c-b398-0eb1113638fb" providerId="ADAL" clId="{62BB6311-327E-44E0-9FF2-08898E4567CB}" dt="2018-11-26T21:53:15.894" v="23" actId="2696"/>
        <pc:sldMkLst>
          <pc:docMk/>
          <pc:sldMk cId="159964013" sldId="1615"/>
        </pc:sldMkLst>
      </pc:sldChg>
      <pc:sldChg chg="del">
        <pc:chgData name="Anna Thomas" userId="5d003f33-6e3f-406c-b398-0eb1113638fb" providerId="ADAL" clId="{62BB6311-327E-44E0-9FF2-08898E4567CB}" dt="2018-11-26T21:53:37.394" v="42" actId="2696"/>
        <pc:sldMkLst>
          <pc:docMk/>
          <pc:sldMk cId="3112902995" sldId="1616"/>
        </pc:sldMkLst>
      </pc:sldChg>
      <pc:sldChg chg="del">
        <pc:chgData name="Anna Thomas" userId="5d003f33-6e3f-406c-b398-0eb1113638fb" providerId="ADAL" clId="{62BB6311-327E-44E0-9FF2-08898E4567CB}" dt="2018-11-26T21:53:15.976" v="28" actId="2696"/>
        <pc:sldMkLst>
          <pc:docMk/>
          <pc:sldMk cId="3348101500" sldId="1617"/>
        </pc:sldMkLst>
      </pc:sldChg>
      <pc:sldChg chg="modSp">
        <pc:chgData name="Anna Thomas" userId="5d003f33-6e3f-406c-b398-0eb1113638fb" providerId="ADAL" clId="{62BB6311-327E-44E0-9FF2-08898E4567CB}" dt="2018-11-26T21:54:16.102" v="56" actId="20577"/>
        <pc:sldMkLst>
          <pc:docMk/>
          <pc:sldMk cId="144729207" sldId="3368"/>
        </pc:sldMkLst>
        <pc:spChg chg="mod">
          <ac:chgData name="Anna Thomas" userId="5d003f33-6e3f-406c-b398-0eb1113638fb" providerId="ADAL" clId="{62BB6311-327E-44E0-9FF2-08898E4567CB}" dt="2018-11-26T21:54:16.102" v="56" actId="20577"/>
          <ac:spMkLst>
            <pc:docMk/>
            <pc:sldMk cId="144729207" sldId="3368"/>
            <ac:spMk id="2" creationId="{00000000-0000-0000-0000-000000000000}"/>
          </ac:spMkLst>
        </pc:spChg>
      </pc:sldChg>
      <pc:sldChg chg="modSp">
        <pc:chgData name="Anna Thomas" userId="5d003f33-6e3f-406c-b398-0eb1113638fb" providerId="ADAL" clId="{62BB6311-327E-44E0-9FF2-08898E4567CB}" dt="2018-11-26T21:53:48.809" v="48" actId="20577"/>
        <pc:sldMkLst>
          <pc:docMk/>
          <pc:sldMk cId="2612131676" sldId="3369"/>
        </pc:sldMkLst>
        <pc:spChg chg="mod">
          <ac:chgData name="Anna Thomas" userId="5d003f33-6e3f-406c-b398-0eb1113638fb" providerId="ADAL" clId="{62BB6311-327E-44E0-9FF2-08898E4567CB}" dt="2018-11-26T21:53:48.809" v="48" actId="20577"/>
          <ac:spMkLst>
            <pc:docMk/>
            <pc:sldMk cId="2612131676" sldId="3369"/>
            <ac:spMk id="2" creationId="{00000000-0000-0000-0000-000000000000}"/>
          </ac:spMkLst>
        </pc:spChg>
      </pc:sldChg>
      <pc:sldChg chg="modSp">
        <pc:chgData name="Anna Thomas" userId="5d003f33-6e3f-406c-b398-0eb1113638fb" providerId="ADAL" clId="{62BB6311-327E-44E0-9FF2-08898E4567CB}" dt="2018-11-26T21:51:00.741" v="13" actId="20577"/>
        <pc:sldMkLst>
          <pc:docMk/>
          <pc:sldMk cId="55599584" sldId="3382"/>
        </pc:sldMkLst>
        <pc:spChg chg="mod">
          <ac:chgData name="Anna Thomas" userId="5d003f33-6e3f-406c-b398-0eb1113638fb" providerId="ADAL" clId="{62BB6311-327E-44E0-9FF2-08898E4567CB}" dt="2018-11-26T21:51:00.741" v="13" actId="20577"/>
          <ac:spMkLst>
            <pc:docMk/>
            <pc:sldMk cId="55599584" sldId="3382"/>
            <ac:spMk id="3" creationId="{EC1DBFB7-6335-4A99-8E09-537280AAE890}"/>
          </ac:spMkLst>
        </pc:spChg>
      </pc:sldChg>
      <pc:sldChg chg="del">
        <pc:chgData name="Anna Thomas" userId="5d003f33-6e3f-406c-b398-0eb1113638fb" providerId="ADAL" clId="{62BB6311-327E-44E0-9FF2-08898E4567CB}" dt="2018-11-26T21:53:15.822" v="18" actId="2696"/>
        <pc:sldMkLst>
          <pc:docMk/>
          <pc:sldMk cId="421368671" sldId="3383"/>
        </pc:sldMkLst>
      </pc:sldChg>
      <pc:sldChg chg="del">
        <pc:chgData name="Anna Thomas" userId="5d003f33-6e3f-406c-b398-0eb1113638fb" providerId="ADAL" clId="{62BB6311-327E-44E0-9FF2-08898E4567CB}" dt="2018-11-26T21:53:15.822" v="19" actId="2696"/>
        <pc:sldMkLst>
          <pc:docMk/>
          <pc:sldMk cId="721920872" sldId="3384"/>
        </pc:sldMkLst>
      </pc:sldChg>
      <pc:sldChg chg="del">
        <pc:chgData name="Anna Thomas" userId="5d003f33-6e3f-406c-b398-0eb1113638fb" providerId="ADAL" clId="{62BB6311-327E-44E0-9FF2-08898E4567CB}" dt="2018-11-26T21:53:15.853" v="20" actId="2696"/>
        <pc:sldMkLst>
          <pc:docMk/>
          <pc:sldMk cId="2889759951" sldId="3385"/>
        </pc:sldMkLst>
      </pc:sldChg>
      <pc:sldChg chg="del">
        <pc:chgData name="Anna Thomas" userId="5d003f33-6e3f-406c-b398-0eb1113638fb" providerId="ADAL" clId="{62BB6311-327E-44E0-9FF2-08898E4567CB}" dt="2018-11-26T21:53:15.894" v="22" actId="2696"/>
        <pc:sldMkLst>
          <pc:docMk/>
          <pc:sldMk cId="3781255444" sldId="3386"/>
        </pc:sldMkLst>
      </pc:sldChg>
      <pc:sldChg chg="del">
        <pc:chgData name="Anna Thomas" userId="5d003f33-6e3f-406c-b398-0eb1113638fb" providerId="ADAL" clId="{62BB6311-327E-44E0-9FF2-08898E4567CB}" dt="2018-11-26T21:53:15.910" v="24" actId="2696"/>
        <pc:sldMkLst>
          <pc:docMk/>
          <pc:sldMk cId="2037618987" sldId="3387"/>
        </pc:sldMkLst>
      </pc:sldChg>
      <pc:sldChg chg="del">
        <pc:chgData name="Anna Thomas" userId="5d003f33-6e3f-406c-b398-0eb1113638fb" providerId="ADAL" clId="{62BB6311-327E-44E0-9FF2-08898E4567CB}" dt="2018-11-26T21:53:36.694" v="29" actId="2696"/>
        <pc:sldMkLst>
          <pc:docMk/>
          <pc:sldMk cId="340362085" sldId="3389"/>
        </pc:sldMkLst>
      </pc:sldChg>
      <pc:sldChg chg="del">
        <pc:chgData name="Anna Thomas" userId="5d003f33-6e3f-406c-b398-0eb1113638fb" providerId="ADAL" clId="{62BB6311-327E-44E0-9FF2-08898E4567CB}" dt="2018-11-26T21:53:36.725" v="30" actId="2696"/>
        <pc:sldMkLst>
          <pc:docMk/>
          <pc:sldMk cId="1083307180" sldId="3390"/>
        </pc:sldMkLst>
      </pc:sldChg>
      <pc:sldChg chg="del">
        <pc:chgData name="Anna Thomas" userId="5d003f33-6e3f-406c-b398-0eb1113638fb" providerId="ADAL" clId="{62BB6311-327E-44E0-9FF2-08898E4567CB}" dt="2018-11-26T21:53:36.808" v="31" actId="2696"/>
        <pc:sldMkLst>
          <pc:docMk/>
          <pc:sldMk cId="4156176498" sldId="3391"/>
        </pc:sldMkLst>
      </pc:sldChg>
      <pc:sldChg chg="del">
        <pc:chgData name="Anna Thomas" userId="5d003f33-6e3f-406c-b398-0eb1113638fb" providerId="ADAL" clId="{62BB6311-327E-44E0-9FF2-08898E4567CB}" dt="2018-11-26T21:53:37.162" v="35" actId="2696"/>
        <pc:sldMkLst>
          <pc:docMk/>
          <pc:sldMk cId="1337225299" sldId="3392"/>
        </pc:sldMkLst>
      </pc:sldChg>
      <pc:sldChg chg="del">
        <pc:chgData name="Anna Thomas" userId="5d003f33-6e3f-406c-b398-0eb1113638fb" providerId="ADAL" clId="{62BB6311-327E-44E0-9FF2-08898E4567CB}" dt="2018-11-26T21:53:37.275" v="38" actId="2696"/>
        <pc:sldMkLst>
          <pc:docMk/>
          <pc:sldMk cId="3689033635" sldId="3393"/>
        </pc:sldMkLst>
      </pc:sldChg>
      <pc:sldChg chg="del">
        <pc:chgData name="Anna Thomas" userId="5d003f33-6e3f-406c-b398-0eb1113638fb" providerId="ADAL" clId="{62BB6311-327E-44E0-9FF2-08898E4567CB}" dt="2018-11-26T21:53:37.322" v="39" actId="2696"/>
        <pc:sldMkLst>
          <pc:docMk/>
          <pc:sldMk cId="1514720162" sldId="3394"/>
        </pc:sldMkLst>
      </pc:sldChg>
      <pc:sldChg chg="del">
        <pc:chgData name="Anna Thomas" userId="5d003f33-6e3f-406c-b398-0eb1113638fb" providerId="ADAL" clId="{62BB6311-327E-44E0-9FF2-08898E4567CB}" dt="2018-11-26T21:53:37.337" v="40" actId="2696"/>
        <pc:sldMkLst>
          <pc:docMk/>
          <pc:sldMk cId="2440584556" sldId="3395"/>
        </pc:sldMkLst>
      </pc:sldChg>
      <pc:sldChg chg="del">
        <pc:chgData name="Anna Thomas" userId="5d003f33-6e3f-406c-b398-0eb1113638fb" providerId="ADAL" clId="{62BB6311-327E-44E0-9FF2-08898E4567CB}" dt="2018-11-26T21:53:37.409" v="43" actId="2696"/>
        <pc:sldMkLst>
          <pc:docMk/>
          <pc:sldMk cId="2667940244" sldId="3396"/>
        </pc:sldMkLst>
      </pc:sldChg>
      <pc:sldChg chg="modSp">
        <pc:chgData name="Anna Thomas" userId="5d003f33-6e3f-406c-b398-0eb1113638fb" providerId="ADAL" clId="{62BB6311-327E-44E0-9FF2-08898E4567CB}" dt="2018-11-26T21:53:53.469" v="51" actId="20577"/>
        <pc:sldMkLst>
          <pc:docMk/>
          <pc:sldMk cId="2481353191" sldId="3410"/>
        </pc:sldMkLst>
        <pc:spChg chg="mod">
          <ac:chgData name="Anna Thomas" userId="5d003f33-6e3f-406c-b398-0eb1113638fb" providerId="ADAL" clId="{62BB6311-327E-44E0-9FF2-08898E4567CB}" dt="2018-11-26T21:53:53.469" v="51" actId="20577"/>
          <ac:spMkLst>
            <pc:docMk/>
            <pc:sldMk cId="2481353191" sldId="3410"/>
            <ac:spMk id="2" creationId="{00000000-0000-0000-0000-000000000000}"/>
          </ac:spMkLst>
        </pc:spChg>
      </pc:sldChg>
      <pc:sldChg chg="add del">
        <pc:chgData name="Anna Thomas" userId="5d003f33-6e3f-406c-b398-0eb1113638fb" providerId="ADAL" clId="{62BB6311-327E-44E0-9FF2-08898E4567CB}" dt="2018-11-26T21:52:47.558" v="15"/>
        <pc:sldMkLst>
          <pc:docMk/>
          <pc:sldMk cId="1370748947" sldId="3411"/>
        </pc:sldMkLst>
      </pc:sldChg>
      <pc:sldChg chg="add del">
        <pc:chgData name="Anna Thomas" userId="5d003f33-6e3f-406c-b398-0eb1113638fb" providerId="ADAL" clId="{62BB6311-327E-44E0-9FF2-08898E4567CB}" dt="2018-11-26T21:52:47.558" v="15"/>
        <pc:sldMkLst>
          <pc:docMk/>
          <pc:sldMk cId="2547398489" sldId="3412"/>
        </pc:sldMkLst>
      </pc:sldChg>
      <pc:sldChg chg="add del">
        <pc:chgData name="Anna Thomas" userId="5d003f33-6e3f-406c-b398-0eb1113638fb" providerId="ADAL" clId="{62BB6311-327E-44E0-9FF2-08898E4567CB}" dt="2018-11-26T21:52:47.558" v="15"/>
        <pc:sldMkLst>
          <pc:docMk/>
          <pc:sldMk cId="569576459" sldId="3413"/>
        </pc:sldMkLst>
      </pc:sldChg>
      <pc:sldChg chg="add del">
        <pc:chgData name="Anna Thomas" userId="5d003f33-6e3f-406c-b398-0eb1113638fb" providerId="ADAL" clId="{62BB6311-327E-44E0-9FF2-08898E4567CB}" dt="2018-11-26T21:52:47.558" v="15"/>
        <pc:sldMkLst>
          <pc:docMk/>
          <pc:sldMk cId="2996209062" sldId="3414"/>
        </pc:sldMkLst>
      </pc:sldChg>
      <pc:sldChg chg="add del">
        <pc:chgData name="Anna Thomas" userId="5d003f33-6e3f-406c-b398-0eb1113638fb" providerId="ADAL" clId="{62BB6311-327E-44E0-9FF2-08898E4567CB}" dt="2018-11-26T21:52:47.558" v="15"/>
        <pc:sldMkLst>
          <pc:docMk/>
          <pc:sldMk cId="4185333032" sldId="3415"/>
        </pc:sldMkLst>
      </pc:sldChg>
      <pc:sldChg chg="add del setBg">
        <pc:chgData name="Anna Thomas" userId="5d003f33-6e3f-406c-b398-0eb1113638fb" providerId="ADAL" clId="{62BB6311-327E-44E0-9FF2-08898E4567CB}" dt="2018-11-26T21:52:47.558" v="15"/>
        <pc:sldMkLst>
          <pc:docMk/>
          <pc:sldMk cId="3412467488" sldId="3416"/>
        </pc:sldMkLst>
      </pc:sldChg>
      <pc:sldChg chg="add del">
        <pc:chgData name="Anna Thomas" userId="5d003f33-6e3f-406c-b398-0eb1113638fb" providerId="ADAL" clId="{62BB6311-327E-44E0-9FF2-08898E4567CB}" dt="2018-11-26T21:52:47.558" v="15"/>
        <pc:sldMkLst>
          <pc:docMk/>
          <pc:sldMk cId="3094379668" sldId="3417"/>
        </pc:sldMkLst>
      </pc:sldChg>
      <pc:sldChg chg="add del">
        <pc:chgData name="Anna Thomas" userId="5d003f33-6e3f-406c-b398-0eb1113638fb" providerId="ADAL" clId="{62BB6311-327E-44E0-9FF2-08898E4567CB}" dt="2018-11-26T21:52:47.558" v="15"/>
        <pc:sldMkLst>
          <pc:docMk/>
          <pc:sldMk cId="1553686734" sldId="3418"/>
        </pc:sldMkLst>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 Id="rId4" Type="http://schemas.openxmlformats.org/officeDocument/2006/relationships/image" Target="../media/image6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 Id="rId4"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05843"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ABE044-29F6-4F30-801A-31E35CA94FA8}"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custT="1"/>
      <dgm:spPr>
        <a:solidFill>
          <a:srgbClr val="0069AA"/>
        </a:solidFill>
      </dgm:spPr>
      <dgm:t>
        <a:bodyPr/>
        <a:lstStyle/>
        <a:p>
          <a:r>
            <a:rPr lang="en-US" sz="1800" b="0" i="0" dirty="0"/>
            <a:t>One-Turn FAQ</a:t>
          </a:r>
          <a:endParaRPr lang="en-US" sz="1800"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D4CD300B-D73C-411D-A39E-3A4CE7EF6EEF}">
      <dgm:prSet phldrT="[Text]" custT="1"/>
      <dgm:spPr>
        <a:solidFill>
          <a:srgbClr val="0069AA"/>
        </a:solidFill>
      </dgm:spPr>
      <dgm:t>
        <a:bodyPr/>
        <a:lstStyle/>
        <a:p>
          <a:r>
            <a:rPr lang="en-US" sz="1800"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1F148D80-E97C-4E61-907C-D1CE92E8EFFF}">
      <dgm:prSet phldrT="[Text]" custT="1"/>
      <dgm:spPr>
        <a:solidFill>
          <a:srgbClr val="0069AA"/>
        </a:solidFill>
      </dgm:spPr>
      <dgm:t>
        <a:bodyPr/>
        <a:lstStyle/>
        <a:p>
          <a:r>
            <a:rPr lang="en-US" sz="1800"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03F095ED-B2C9-4222-A584-F9618F842B0A}">
      <dgm:prSet phldrT="[Text]" custT="1"/>
      <dgm:spPr>
        <a:solidFill>
          <a:srgbClr val="0069AA"/>
        </a:solidFill>
      </dgm:spPr>
      <dgm:t>
        <a:bodyPr/>
        <a:lstStyle/>
        <a:p>
          <a:r>
            <a:rPr lang="en-US" sz="1800"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custT="1"/>
      <dgm:spPr>
        <a:solidFill>
          <a:srgbClr val="0069AA"/>
        </a:solidFill>
      </dgm:spPr>
      <dgm:t>
        <a:bodyPr/>
        <a:lstStyle/>
        <a:p>
          <a:r>
            <a:rPr lang="en-US" sz="1800" dirty="0"/>
            <a:t>Contextual Guided Assistance</a:t>
          </a:r>
        </a:p>
      </dgm:t>
    </dgm:pt>
    <dgm:pt modelId="{FD3FE453-4380-450C-A160-F4BE6826F415}" type="parTrans" cxnId="{3E20B881-21B1-4790-95EE-B12B67D39C95}">
      <dgm:prSet/>
      <dgm:spPr/>
      <dgm:t>
        <a:bodyPr/>
        <a:lstStyle/>
        <a:p>
          <a:endParaRPr lang="en-US"/>
        </a:p>
      </dgm:t>
    </dgm:pt>
    <dgm:pt modelId="{8EA26F91-0028-4486-B65C-D1B13DCDC87C}" type="sibTrans" cxnId="{3E20B881-21B1-4790-95EE-B12B67D39C95}">
      <dgm:prSet/>
      <dgm:spPr/>
      <dgm:t>
        <a:bodyPr/>
        <a:lstStyle/>
        <a:p>
          <a:endParaRPr lang="en-US"/>
        </a:p>
      </dgm:t>
    </dgm:pt>
    <dgm:pt modelId="{3FD38635-7203-46C2-8EDD-8F16E8897EDB}">
      <dgm:prSet phldrT="[Text]" custT="1"/>
      <dgm:spPr>
        <a:solidFill>
          <a:srgbClr val="0069AA"/>
        </a:solidFill>
      </dgm:spPr>
      <dgm:t>
        <a:bodyPr/>
        <a:lstStyle/>
        <a:p>
          <a:r>
            <a:rPr lang="en-US" sz="1800" dirty="0"/>
            <a:t>Multi-Turn Conversational Task Completion</a:t>
          </a:r>
        </a:p>
      </dgm:t>
    </dgm:pt>
    <dgm:pt modelId="{481210DE-1AF7-4914-A7A2-23C1F37287A0}" type="parTrans" cxnId="{13EA2492-094A-4FD9-85C0-5A93B9567788}">
      <dgm:prSet/>
      <dgm:spPr/>
      <dgm:t>
        <a:bodyPr/>
        <a:lstStyle/>
        <a:p>
          <a:endParaRPr lang="en-US"/>
        </a:p>
      </dgm:t>
    </dgm:pt>
    <dgm:pt modelId="{A02A7127-BECA-43DB-9285-C7DF21221406}" type="sibTrans" cxnId="{13EA2492-094A-4FD9-85C0-5A93B9567788}">
      <dgm:prSet/>
      <dgm:spPr/>
      <dgm:t>
        <a:bodyPr/>
        <a:lstStyle/>
        <a:p>
          <a:endParaRPr lang="en-US"/>
        </a:p>
      </dgm:t>
    </dgm:pt>
    <dgm:pt modelId="{8E45D7AB-927B-4300-AC3E-95FBBD46C340}" type="pres">
      <dgm:prSet presAssocID="{31ABE044-29F6-4F30-801A-31E35CA94FA8}" presName="Name0" presStyleCnt="0">
        <dgm:presLayoutVars>
          <dgm:chMax val="7"/>
          <dgm:chPref val="5"/>
          <dgm:dir/>
          <dgm:animOne val="branch"/>
          <dgm:animLvl val="lvl"/>
        </dgm:presLayoutVars>
      </dgm:prSet>
      <dgm:spPr/>
    </dgm:pt>
    <dgm:pt modelId="{D2B64B45-EBE6-4471-A5C8-B594CE2EE71B}" type="pres">
      <dgm:prSet presAssocID="{3FD38635-7203-46C2-8EDD-8F16E8897EDB}" presName="ChildAccent6" presStyleCnt="0"/>
      <dgm:spPr/>
    </dgm:pt>
    <dgm:pt modelId="{47C06B45-E566-44D0-A657-696F183F59E2}" type="pres">
      <dgm:prSet presAssocID="{3FD38635-7203-46C2-8EDD-8F16E8897EDB}" presName="ChildAccent" presStyleLbl="alignImgPlace1" presStyleIdx="0" presStyleCnt="6" custScaleY="25328"/>
      <dgm:spPr/>
    </dgm:pt>
    <dgm:pt modelId="{C77A498A-82BE-4CF3-B6E8-425D1558F02B}" type="pres">
      <dgm:prSet presAssocID="{3FD38635-7203-46C2-8EDD-8F16E8897EDB}" presName="Child6" presStyleLbl="revTx" presStyleIdx="0" presStyleCnt="0">
        <dgm:presLayoutVars>
          <dgm:chMax val="0"/>
          <dgm:chPref val="0"/>
          <dgm:bulletEnabled val="1"/>
        </dgm:presLayoutVars>
      </dgm:prSet>
      <dgm:spPr/>
    </dgm:pt>
    <dgm:pt modelId="{49155BA5-1835-4B3D-9F09-28A0F199E0E1}" type="pres">
      <dgm:prSet presAssocID="{3FD38635-7203-46C2-8EDD-8F16E8897EDB}" presName="Parent6" presStyleLbl="node1" presStyleIdx="0" presStyleCnt="6" custScaleX="112360" custScaleY="211605" custLinFactY="100000" custLinFactNeighborX="749" custLinFactNeighborY="105041">
        <dgm:presLayoutVars>
          <dgm:chMax val="2"/>
          <dgm:chPref val="1"/>
          <dgm:bulletEnabled val="1"/>
        </dgm:presLayoutVars>
      </dgm:prSet>
      <dgm:spPr/>
    </dgm:pt>
    <dgm:pt modelId="{2D1AB52E-4DAE-48AB-B22C-A306F68730B7}" type="pres">
      <dgm:prSet presAssocID="{03F095ED-B2C9-4222-A584-F9618F842B0A}" presName="ChildAccent5" presStyleCnt="0"/>
      <dgm:spPr/>
    </dgm:pt>
    <dgm:pt modelId="{BAAAAA0C-403D-4C2B-A979-916A81CA15BC}" type="pres">
      <dgm:prSet presAssocID="{03F095ED-B2C9-4222-A584-F9618F842B0A}" presName="ChildAccent" presStyleLbl="alignImgPlace1" presStyleIdx="1" presStyleCnt="6" custScaleY="27687" custLinFactNeighborX="760" custLinFactNeighborY="-10778"/>
      <dgm:spPr/>
    </dgm:pt>
    <dgm:pt modelId="{19522A01-4E73-441D-A4A0-744CB2EA78AE}" type="pres">
      <dgm:prSet presAssocID="{03F095ED-B2C9-4222-A584-F9618F842B0A}" presName="Child5" presStyleLbl="revTx" presStyleIdx="0" presStyleCnt="0">
        <dgm:presLayoutVars>
          <dgm:chMax val="0"/>
          <dgm:chPref val="0"/>
          <dgm:bulletEnabled val="1"/>
        </dgm:presLayoutVars>
      </dgm:prSet>
      <dgm:spPr/>
    </dgm:pt>
    <dgm:pt modelId="{8DBB632C-FC1B-40DD-8F86-052F278AA99F}" type="pres">
      <dgm:prSet presAssocID="{03F095ED-B2C9-4222-A584-F9618F842B0A}" presName="Parent5" presStyleLbl="node1" presStyleIdx="1" presStyleCnt="6" custScaleY="211345" custLinFactY="100000" custLinFactNeighborX="740" custLinFactNeighborY="126038">
        <dgm:presLayoutVars>
          <dgm:chMax val="2"/>
          <dgm:chPref val="1"/>
          <dgm:bulletEnabled val="1"/>
        </dgm:presLayoutVars>
      </dgm:prSet>
      <dgm:spPr/>
    </dgm:pt>
    <dgm:pt modelId="{477F40CF-4731-4CD3-A87C-86A72B52B873}" type="pres">
      <dgm:prSet presAssocID="{BCFFF66F-A6A8-446F-984C-B60845A958E4}" presName="ChildAccent4" presStyleCnt="0"/>
      <dgm:spPr/>
    </dgm:pt>
    <dgm:pt modelId="{8A46904D-3DC0-4570-83F5-01C22743B368}" type="pres">
      <dgm:prSet presAssocID="{BCFFF66F-A6A8-446F-984C-B60845A958E4}" presName="ChildAccent" presStyleLbl="alignImgPlace1" presStyleIdx="2" presStyleCnt="6" custScaleY="34345" custLinFactNeighborX="-539" custLinFactNeighborY="-9148"/>
      <dgm:spPr/>
    </dgm:pt>
    <dgm:pt modelId="{8850FAD1-13E6-48B0-93B2-80759FCFDEAE}" type="pres">
      <dgm:prSet presAssocID="{BCFFF66F-A6A8-446F-984C-B60845A958E4}" presName="Child4" presStyleLbl="revTx" presStyleIdx="0" presStyleCnt="0">
        <dgm:presLayoutVars>
          <dgm:chMax val="0"/>
          <dgm:chPref val="0"/>
          <dgm:bulletEnabled val="1"/>
        </dgm:presLayoutVars>
      </dgm:prSet>
      <dgm:spPr/>
    </dgm:pt>
    <dgm:pt modelId="{EAE504D4-6EDD-429D-AFE0-36792CBEC546}" type="pres">
      <dgm:prSet presAssocID="{BCFFF66F-A6A8-446F-984C-B60845A958E4}" presName="Parent4" presStyleLbl="node1" presStyleIdx="2" presStyleCnt="6" custScaleY="210725" custLinFactY="100000" custLinFactNeighborX="370" custLinFactNeighborY="151044">
        <dgm:presLayoutVars>
          <dgm:chMax val="2"/>
          <dgm:chPref val="1"/>
          <dgm:bulletEnabled val="1"/>
        </dgm:presLayoutVars>
      </dgm:prSet>
      <dgm:spPr/>
    </dgm:pt>
    <dgm:pt modelId="{E0712679-FFFD-4AAB-BF65-D96130F995E9}" type="pres">
      <dgm:prSet presAssocID="{D4CD300B-D73C-411D-A39E-3A4CE7EF6EEF}" presName="ChildAccent3" presStyleCnt="0"/>
      <dgm:spPr/>
    </dgm:pt>
    <dgm:pt modelId="{2D18BC78-2345-42C2-87D2-01E5956C476F}" type="pres">
      <dgm:prSet presAssocID="{D4CD300B-D73C-411D-A39E-3A4CE7EF6EEF}" presName="ChildAccent" presStyleLbl="alignImgPlace1" presStyleIdx="3" presStyleCnt="6" custScaleY="30916" custLinFactNeighborX="-539" custLinFactNeighborY="-4878"/>
      <dgm:spPr/>
    </dgm:pt>
    <dgm:pt modelId="{FB84CC6A-094E-46FB-A359-5A82AF135281}" type="pres">
      <dgm:prSet presAssocID="{D4CD300B-D73C-411D-A39E-3A4CE7EF6EEF}" presName="Child3" presStyleLbl="revTx" presStyleIdx="0" presStyleCnt="0">
        <dgm:presLayoutVars>
          <dgm:chMax val="0"/>
          <dgm:chPref val="0"/>
          <dgm:bulletEnabled val="1"/>
        </dgm:presLayoutVars>
      </dgm:prSet>
      <dgm:spPr/>
    </dgm:pt>
    <dgm:pt modelId="{D80AB8B2-FBCD-4AD3-8EBC-FDB2EB013272}" type="pres">
      <dgm:prSet presAssocID="{D4CD300B-D73C-411D-A39E-3A4CE7EF6EEF}" presName="Parent3" presStyleLbl="node1" presStyleIdx="3" presStyleCnt="6" custScaleY="204837" custLinFactY="100000" custLinFactNeighborX="-370" custLinFactNeighborY="183620">
        <dgm:presLayoutVars>
          <dgm:chMax val="2"/>
          <dgm:chPref val="1"/>
          <dgm:bulletEnabled val="1"/>
        </dgm:presLayoutVars>
      </dgm:prSet>
      <dgm:spPr/>
    </dgm:pt>
    <dgm:pt modelId="{7DD0B762-8FA7-429B-B5F7-4F0B78F71EF3}" type="pres">
      <dgm:prSet presAssocID="{1F148D80-E97C-4E61-907C-D1CE92E8EFFF}" presName="ChildAccent2" presStyleCnt="0"/>
      <dgm:spPr/>
    </dgm:pt>
    <dgm:pt modelId="{25FC2898-C8DE-4064-8B84-6312E360E8D3}" type="pres">
      <dgm:prSet presAssocID="{1F148D80-E97C-4E61-907C-D1CE92E8EFFF}" presName="ChildAccent" presStyleLbl="alignImgPlace1" presStyleIdx="4" presStyleCnt="6" custScaleY="29909" custLinFactNeighborY="898"/>
      <dgm:spPr/>
    </dgm:pt>
    <dgm:pt modelId="{AF8EA746-1EB5-438D-B982-4DB5C01F358A}" type="pres">
      <dgm:prSet presAssocID="{1F148D80-E97C-4E61-907C-D1CE92E8EFFF}" presName="Child2" presStyleLbl="revTx" presStyleIdx="0" presStyleCnt="0">
        <dgm:presLayoutVars>
          <dgm:chMax val="0"/>
          <dgm:chPref val="0"/>
          <dgm:bulletEnabled val="1"/>
        </dgm:presLayoutVars>
      </dgm:prSet>
      <dgm:spPr/>
    </dgm:pt>
    <dgm:pt modelId="{310C1F48-0DB5-4553-B85F-9278056EF465}" type="pres">
      <dgm:prSet presAssocID="{1F148D80-E97C-4E61-907C-D1CE92E8EFFF}" presName="Parent2" presStyleLbl="node1" presStyleIdx="4" presStyleCnt="6" custScaleY="190302" custLinFactY="127102" custLinFactNeighborX="370" custLinFactNeighborY="200000">
        <dgm:presLayoutVars>
          <dgm:chMax val="2"/>
          <dgm:chPref val="1"/>
          <dgm:bulletEnabled val="1"/>
        </dgm:presLayoutVars>
      </dgm:prSet>
      <dgm:spPr/>
    </dgm:pt>
    <dgm:pt modelId="{505B079F-1678-47FF-8C5F-20CAAEFD69CA}" type="pres">
      <dgm:prSet presAssocID="{50EC45D6-A451-4222-AE19-68BA7FAF6578}" presName="ChildAccent1" presStyleCnt="0"/>
      <dgm:spPr/>
    </dgm:pt>
    <dgm:pt modelId="{910464D9-594E-45F2-BC97-B7F2423172BC}" type="pres">
      <dgm:prSet presAssocID="{50EC45D6-A451-4222-AE19-68BA7FAF6578}" presName="ChildAccent" presStyleLbl="alignImgPlace1" presStyleIdx="5" presStyleCnt="6" custScaleY="25927" custLinFactNeighborX="-370" custLinFactNeighborY="4470"/>
      <dgm:spPr/>
    </dgm:pt>
    <dgm:pt modelId="{4FBA1339-5B32-4956-8A6A-E32970EADA69}" type="pres">
      <dgm:prSet presAssocID="{50EC45D6-A451-4222-AE19-68BA7FAF6578}" presName="Child1" presStyleLbl="revTx" presStyleIdx="0" presStyleCnt="0">
        <dgm:presLayoutVars>
          <dgm:chMax val="0"/>
          <dgm:chPref val="0"/>
          <dgm:bulletEnabled val="1"/>
        </dgm:presLayoutVars>
      </dgm:prSet>
      <dgm:spPr/>
    </dgm:pt>
    <dgm:pt modelId="{72733D80-F69D-4529-980E-BF3A2BBF1D00}" type="pres">
      <dgm:prSet presAssocID="{50EC45D6-A451-4222-AE19-68BA7FAF6578}" presName="Parent1" presStyleLbl="node1" presStyleIdx="5" presStyleCnt="6" custScaleY="199837" custLinFactY="200000" custLinFactNeighborX="-369" custLinFactNeighborY="201276">
        <dgm:presLayoutVars>
          <dgm:chMax val="2"/>
          <dgm:chPref val="1"/>
          <dgm:bulletEnabled val="1"/>
        </dgm:presLayoutVars>
      </dgm:prSet>
      <dgm:spPr/>
    </dgm:pt>
  </dgm:ptLst>
  <dgm:cxnLst>
    <dgm:cxn modelId="{EC4FAC2A-FC29-4C63-B813-A0EADCBDEB4B}" srcId="{31ABE044-29F6-4F30-801A-31E35CA94FA8}" destId="{03F095ED-B2C9-4222-A584-F9618F842B0A}" srcOrd="4" destOrd="0" parTransId="{255E75CE-6BA7-4053-B9D4-2639D4DA1BD1}" sibTransId="{F1D85BA1-7BA5-4A4F-B9E3-384891E90B75}"/>
    <dgm:cxn modelId="{E80B6930-4B31-48CF-ABE3-CF8CEE8477A6}" type="presOf" srcId="{BCFFF66F-A6A8-446F-984C-B60845A958E4}" destId="{EAE504D4-6EDD-429D-AFE0-36792CBEC546}" srcOrd="0" destOrd="0" presId="urn:microsoft.com/office/officeart/2011/layout/InterconnectedBlockProcess"/>
    <dgm:cxn modelId="{21C10D5C-409E-48A8-BCE3-109A59EB9E94}" srcId="{31ABE044-29F6-4F30-801A-31E35CA94FA8}" destId="{D4CD300B-D73C-411D-A39E-3A4CE7EF6EEF}" srcOrd="2" destOrd="0" parTransId="{966F3F92-3E56-4DB4-B354-83090EEDFB21}" sibTransId="{D772DDD4-BFA5-4FDF-A89A-CECB52D47770}"/>
    <dgm:cxn modelId="{8D7E6670-7F9F-40A9-B72D-5F2EB6F500DC}" type="presOf" srcId="{1F148D80-E97C-4E61-907C-D1CE92E8EFFF}" destId="{310C1F48-0DB5-4553-B85F-9278056EF465}" srcOrd="0" destOrd="0" presId="urn:microsoft.com/office/officeart/2011/layout/InterconnectedBlockProcess"/>
    <dgm:cxn modelId="{0681A551-F7CB-4F0F-9CA1-1851EB3DB35D}" type="presOf" srcId="{03F095ED-B2C9-4222-A584-F9618F842B0A}" destId="{8DBB632C-FC1B-40DD-8F86-052F278AA99F}" srcOrd="0" destOrd="0" presId="urn:microsoft.com/office/officeart/2011/layout/InterconnectedBlockProcess"/>
    <dgm:cxn modelId="{1DBDC052-440F-49B7-90C0-C154BF70D53E}" type="presOf" srcId="{D4CD300B-D73C-411D-A39E-3A4CE7EF6EEF}" destId="{D80AB8B2-FBCD-4AD3-8EBC-FDB2EB013272}" srcOrd="0" destOrd="0" presId="urn:microsoft.com/office/officeart/2011/layout/InterconnectedBlockProcess"/>
    <dgm:cxn modelId="{69579859-032A-42A8-8DF2-6B09880A19B0}" srcId="{31ABE044-29F6-4F30-801A-31E35CA94FA8}" destId="{50EC45D6-A451-4222-AE19-68BA7FAF6578}" srcOrd="0" destOrd="0" parTransId="{A9B6790C-E565-4CDB-99C2-79FE2B0C7BA6}" sibTransId="{705E72FF-AB1B-4254-B45D-555BA753404B}"/>
    <dgm:cxn modelId="{ED00565A-ECCB-4497-B72C-761C93E81323}" type="presOf" srcId="{31ABE044-29F6-4F30-801A-31E35CA94FA8}" destId="{8E45D7AB-927B-4300-AC3E-95FBBD46C340}" srcOrd="0" destOrd="0" presId="urn:microsoft.com/office/officeart/2011/layout/InterconnectedBlockProcess"/>
    <dgm:cxn modelId="{3E20B881-21B1-4790-95EE-B12B67D39C95}" srcId="{31ABE044-29F6-4F30-801A-31E35CA94FA8}" destId="{BCFFF66F-A6A8-446F-984C-B60845A958E4}" srcOrd="3" destOrd="0" parTransId="{FD3FE453-4380-450C-A160-F4BE6826F415}" sibTransId="{8EA26F91-0028-4486-B65C-D1B13DCDC87C}"/>
    <dgm:cxn modelId="{13EA2492-094A-4FD9-85C0-5A93B9567788}" srcId="{31ABE044-29F6-4F30-801A-31E35CA94FA8}" destId="{3FD38635-7203-46C2-8EDD-8F16E8897EDB}" srcOrd="5" destOrd="0" parTransId="{481210DE-1AF7-4914-A7A2-23C1F37287A0}" sibTransId="{A02A7127-BECA-43DB-9285-C7DF21221406}"/>
    <dgm:cxn modelId="{A58919B7-E042-4DCC-A59D-EF0DC1CD7F77}" type="presOf" srcId="{50EC45D6-A451-4222-AE19-68BA7FAF6578}" destId="{72733D80-F69D-4529-980E-BF3A2BBF1D00}" srcOrd="0" destOrd="0" presId="urn:microsoft.com/office/officeart/2011/layout/InterconnectedBlockProcess"/>
    <dgm:cxn modelId="{758CDAF6-490D-433B-83F8-F79069EA5516}" type="presOf" srcId="{3FD38635-7203-46C2-8EDD-8F16E8897EDB}" destId="{49155BA5-1835-4B3D-9F09-28A0F199E0E1}" srcOrd="0" destOrd="0" presId="urn:microsoft.com/office/officeart/2011/layout/InterconnectedBlockProcess"/>
    <dgm:cxn modelId="{AAF400F8-866E-4F5D-B7FE-3556085A709A}" srcId="{31ABE044-29F6-4F30-801A-31E35CA94FA8}" destId="{1F148D80-E97C-4E61-907C-D1CE92E8EFFF}" srcOrd="1" destOrd="0" parTransId="{45C8B6BF-97DB-484F-9842-D4D5FA223656}" sibTransId="{2F901B4B-73EF-43B5-9E01-C4F62F5110D7}"/>
    <dgm:cxn modelId="{4487B509-DD0F-4A21-BCE8-75305022645D}" type="presParOf" srcId="{8E45D7AB-927B-4300-AC3E-95FBBD46C340}" destId="{D2B64B45-EBE6-4471-A5C8-B594CE2EE71B}" srcOrd="0" destOrd="0" presId="urn:microsoft.com/office/officeart/2011/layout/InterconnectedBlockProcess"/>
    <dgm:cxn modelId="{AC3D6171-6AB8-4988-8ED8-DE230CB51F02}" type="presParOf" srcId="{D2B64B45-EBE6-4471-A5C8-B594CE2EE71B}" destId="{47C06B45-E566-44D0-A657-696F183F59E2}" srcOrd="0" destOrd="0" presId="urn:microsoft.com/office/officeart/2011/layout/InterconnectedBlockProcess"/>
    <dgm:cxn modelId="{18179A9A-2924-414B-8387-FD5D2FFAC55E}" type="presParOf" srcId="{8E45D7AB-927B-4300-AC3E-95FBBD46C340}" destId="{C77A498A-82BE-4CF3-B6E8-425D1558F02B}" srcOrd="1" destOrd="0" presId="urn:microsoft.com/office/officeart/2011/layout/InterconnectedBlockProcess"/>
    <dgm:cxn modelId="{05D01EDB-A350-4A65-966D-949301FDEFE8}" type="presParOf" srcId="{8E45D7AB-927B-4300-AC3E-95FBBD46C340}" destId="{49155BA5-1835-4B3D-9F09-28A0F199E0E1}" srcOrd="2" destOrd="0" presId="urn:microsoft.com/office/officeart/2011/layout/InterconnectedBlockProcess"/>
    <dgm:cxn modelId="{C1970F88-5B5B-4A12-B0FE-27B68553C2AC}" type="presParOf" srcId="{8E45D7AB-927B-4300-AC3E-95FBBD46C340}" destId="{2D1AB52E-4DAE-48AB-B22C-A306F68730B7}" srcOrd="3" destOrd="0" presId="urn:microsoft.com/office/officeart/2011/layout/InterconnectedBlockProcess"/>
    <dgm:cxn modelId="{221B8630-03DC-41BE-B87A-12EBA37E205B}" type="presParOf" srcId="{2D1AB52E-4DAE-48AB-B22C-A306F68730B7}" destId="{BAAAAA0C-403D-4C2B-A979-916A81CA15BC}" srcOrd="0" destOrd="0" presId="urn:microsoft.com/office/officeart/2011/layout/InterconnectedBlockProcess"/>
    <dgm:cxn modelId="{E28CCFE1-1BCA-4886-99FC-7F9E8439D04B}" type="presParOf" srcId="{8E45D7AB-927B-4300-AC3E-95FBBD46C340}" destId="{19522A01-4E73-441D-A4A0-744CB2EA78AE}" srcOrd="4" destOrd="0" presId="urn:microsoft.com/office/officeart/2011/layout/InterconnectedBlockProcess"/>
    <dgm:cxn modelId="{D7272BE2-889D-4A8E-9474-E660B7731392}" type="presParOf" srcId="{8E45D7AB-927B-4300-AC3E-95FBBD46C340}" destId="{8DBB632C-FC1B-40DD-8F86-052F278AA99F}" srcOrd="5" destOrd="0" presId="urn:microsoft.com/office/officeart/2011/layout/InterconnectedBlockProcess"/>
    <dgm:cxn modelId="{71FAE9C1-8FB7-4F04-A459-11FD4EB326AF}" type="presParOf" srcId="{8E45D7AB-927B-4300-AC3E-95FBBD46C340}" destId="{477F40CF-4731-4CD3-A87C-86A72B52B873}" srcOrd="6" destOrd="0" presId="urn:microsoft.com/office/officeart/2011/layout/InterconnectedBlockProcess"/>
    <dgm:cxn modelId="{A3A650B3-03D2-4418-9364-BF72F4547E80}" type="presParOf" srcId="{477F40CF-4731-4CD3-A87C-86A72B52B873}" destId="{8A46904D-3DC0-4570-83F5-01C22743B368}" srcOrd="0" destOrd="0" presId="urn:microsoft.com/office/officeart/2011/layout/InterconnectedBlockProcess"/>
    <dgm:cxn modelId="{F6F73552-90A4-4845-80B8-00AB0B22B131}" type="presParOf" srcId="{8E45D7AB-927B-4300-AC3E-95FBBD46C340}" destId="{8850FAD1-13E6-48B0-93B2-80759FCFDEAE}" srcOrd="7" destOrd="0" presId="urn:microsoft.com/office/officeart/2011/layout/InterconnectedBlockProcess"/>
    <dgm:cxn modelId="{8A212262-090D-4F4C-810D-EA001D8372C6}" type="presParOf" srcId="{8E45D7AB-927B-4300-AC3E-95FBBD46C340}" destId="{EAE504D4-6EDD-429D-AFE0-36792CBEC546}" srcOrd="8" destOrd="0" presId="urn:microsoft.com/office/officeart/2011/layout/InterconnectedBlockProcess"/>
    <dgm:cxn modelId="{FE27F8B3-2CB3-48AC-8374-8140B20299C5}" type="presParOf" srcId="{8E45D7AB-927B-4300-AC3E-95FBBD46C340}" destId="{E0712679-FFFD-4AAB-BF65-D96130F995E9}" srcOrd="9" destOrd="0" presId="urn:microsoft.com/office/officeart/2011/layout/InterconnectedBlockProcess"/>
    <dgm:cxn modelId="{C52021B8-DD53-4684-A46D-381A023F892E}" type="presParOf" srcId="{E0712679-FFFD-4AAB-BF65-D96130F995E9}" destId="{2D18BC78-2345-42C2-87D2-01E5956C476F}" srcOrd="0" destOrd="0" presId="urn:microsoft.com/office/officeart/2011/layout/InterconnectedBlockProcess"/>
    <dgm:cxn modelId="{95D7A35D-22B2-402B-A34D-CFD0ACA88D6B}" type="presParOf" srcId="{8E45D7AB-927B-4300-AC3E-95FBBD46C340}" destId="{FB84CC6A-094E-46FB-A359-5A82AF135281}" srcOrd="10" destOrd="0" presId="urn:microsoft.com/office/officeart/2011/layout/InterconnectedBlockProcess"/>
    <dgm:cxn modelId="{85FA0FFC-FD15-44CD-AA26-91C14065F63A}" type="presParOf" srcId="{8E45D7AB-927B-4300-AC3E-95FBBD46C340}" destId="{D80AB8B2-FBCD-4AD3-8EBC-FDB2EB013272}" srcOrd="11" destOrd="0" presId="urn:microsoft.com/office/officeart/2011/layout/InterconnectedBlockProcess"/>
    <dgm:cxn modelId="{11BDE68B-73EB-4D70-AB35-B020A7481F06}" type="presParOf" srcId="{8E45D7AB-927B-4300-AC3E-95FBBD46C340}" destId="{7DD0B762-8FA7-429B-B5F7-4F0B78F71EF3}" srcOrd="12" destOrd="0" presId="urn:microsoft.com/office/officeart/2011/layout/InterconnectedBlockProcess"/>
    <dgm:cxn modelId="{6FFBA15A-94CB-457C-B96B-3FD3E60CA2A4}" type="presParOf" srcId="{7DD0B762-8FA7-429B-B5F7-4F0B78F71EF3}" destId="{25FC2898-C8DE-4064-8B84-6312E360E8D3}" srcOrd="0" destOrd="0" presId="urn:microsoft.com/office/officeart/2011/layout/InterconnectedBlockProcess"/>
    <dgm:cxn modelId="{85311C41-5B4A-41D7-83C4-E9305F2FD4C0}" type="presParOf" srcId="{8E45D7AB-927B-4300-AC3E-95FBBD46C340}" destId="{AF8EA746-1EB5-438D-B982-4DB5C01F358A}" srcOrd="13" destOrd="0" presId="urn:microsoft.com/office/officeart/2011/layout/InterconnectedBlockProcess"/>
    <dgm:cxn modelId="{E63672C5-3EF4-47EF-B555-E97915E1D58C}" type="presParOf" srcId="{8E45D7AB-927B-4300-AC3E-95FBBD46C340}" destId="{310C1F48-0DB5-4553-B85F-9278056EF465}" srcOrd="14" destOrd="0" presId="urn:microsoft.com/office/officeart/2011/layout/InterconnectedBlockProcess"/>
    <dgm:cxn modelId="{3E5B4A36-0A5A-42AA-A00F-F5662FB2A9C6}" type="presParOf" srcId="{8E45D7AB-927B-4300-AC3E-95FBBD46C340}" destId="{505B079F-1678-47FF-8C5F-20CAAEFD69CA}" srcOrd="15" destOrd="0" presId="urn:microsoft.com/office/officeart/2011/layout/InterconnectedBlockProcess"/>
    <dgm:cxn modelId="{652D4533-F07C-44D2-AE00-814C8864F9BC}" type="presParOf" srcId="{505B079F-1678-47FF-8C5F-20CAAEFD69CA}" destId="{910464D9-594E-45F2-BC97-B7F2423172BC}" srcOrd="0" destOrd="0" presId="urn:microsoft.com/office/officeart/2011/layout/InterconnectedBlockProcess"/>
    <dgm:cxn modelId="{1AA9A051-7B3A-4D64-88E6-DC0C5918BBF8}" type="presParOf" srcId="{8E45D7AB-927B-4300-AC3E-95FBBD46C340}" destId="{4FBA1339-5B32-4956-8A6A-E32970EADA69}" srcOrd="16" destOrd="0" presId="urn:microsoft.com/office/officeart/2011/layout/InterconnectedBlockProcess"/>
    <dgm:cxn modelId="{AD5BEF3F-CD44-440D-8642-AA2C8007474F}" type="presParOf" srcId="{8E45D7AB-927B-4300-AC3E-95FBBD46C340}" destId="{72733D80-F69D-4529-980E-BF3A2BBF1D00}"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6840A61E-B0E5-4E25-826C-4E9231E4205E}" type="pres">
      <dgm:prSet presAssocID="{0E68EC94-2D97-4AC6-A6A7-37B836C10C43}" presName="linNode" presStyleCnt="0"/>
      <dgm:spPr/>
    </dgm:pt>
    <dgm:pt modelId="{2A585D83-9D6C-4102-BB8A-237661A4AB19}" type="pres">
      <dgm:prSet presAssocID="{0E68EC94-2D97-4AC6-A6A7-37B836C10C43}" presName="parentShp" presStyleLbl="node1" presStyleIdx="0" presStyleCnt="1" custScaleX="56907" custScaleY="58214">
        <dgm:presLayoutVars>
          <dgm:bulletEnabled val="1"/>
        </dgm:presLayoutVars>
      </dgm:prSet>
      <dgm:spPr/>
    </dgm:pt>
    <dgm:pt modelId="{1FA9D418-1C27-4F29-9204-B7AD1DE7112E}" type="pres">
      <dgm:prSet presAssocID="{0E68EC94-2D97-4AC6-A6A7-37B836C10C43}" presName="childShp" presStyleLbl="bgAccFollowNode1" presStyleIdx="0" presStyleCnt="1" custScaleX="68851" custScaleY="53007">
        <dgm:presLayoutVars>
          <dgm:bulletEnabled val="1"/>
        </dgm:presLayoutVars>
      </dgm:prSet>
      <dgm:spPr/>
    </dgm:pt>
  </dgm:ptLst>
  <dgm:cxnLst>
    <dgm:cxn modelId="{469EB007-01C9-4194-819F-0607C491BAF6}" type="presOf" srcId="{31ABE044-29F6-4F30-801A-31E35CA94FA8}" destId="{DA2B9C83-42B2-4054-AB14-E3DBBD3F7B33}" srcOrd="0" destOrd="0" presId="urn:microsoft.com/office/officeart/2005/8/layout/vList6"/>
    <dgm:cxn modelId="{87773F40-7220-4425-83D2-973D37E8DC93}" type="presOf" srcId="{0E68EC94-2D97-4AC6-A6A7-37B836C10C43}" destId="{2A585D83-9D6C-4102-BB8A-237661A4AB19}" srcOrd="0" destOrd="0" presId="urn:microsoft.com/office/officeart/2005/8/layout/vList6"/>
    <dgm:cxn modelId="{1C2A15D0-4BD6-4B29-8F43-478BCE438C94}" srcId="{31ABE044-29F6-4F30-801A-31E35CA94FA8}" destId="{0E68EC94-2D97-4AC6-A6A7-37B836C10C43}" srcOrd="0" destOrd="0" parTransId="{52E3E14F-9873-4CE6-AE61-CE7A2AB80799}" sibTransId="{A52F6142-D21F-49A4-A561-9BBD6B0FD0EB}"/>
    <dgm:cxn modelId="{0F539CB5-F336-415D-B387-0B643A8E4AC5}" type="presParOf" srcId="{DA2B9C83-42B2-4054-AB14-E3DBBD3F7B33}" destId="{6840A61E-B0E5-4E25-826C-4E9231E4205E}" srcOrd="0" destOrd="0" presId="urn:microsoft.com/office/officeart/2005/8/layout/vList6"/>
    <dgm:cxn modelId="{4FCCDD90-F93A-4742-9F5B-F5521C5B3C47}" type="presParOf" srcId="{6840A61E-B0E5-4E25-826C-4E9231E4205E}" destId="{2A585D83-9D6C-4102-BB8A-237661A4AB19}" srcOrd="0" destOrd="0" presId="urn:microsoft.com/office/officeart/2005/8/layout/vList6"/>
    <dgm:cxn modelId="{EA4CD17F-0EBD-410F-8ED3-7E85E3AB9EAE}" type="presParOf" srcId="{6840A61E-B0E5-4E25-826C-4E9231E4205E}" destId="{1FA9D418-1C27-4F29-9204-B7AD1DE7112E}"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F18853-0CC6-47A8-9064-CD7E45C7C912}" type="doc">
      <dgm:prSet loTypeId="urn:microsoft.com/office/officeart/2005/8/layout/venn1" loCatId="relationship" qsTypeId="urn:microsoft.com/office/officeart/2005/8/quickstyle/simple1" qsCatId="simple" csTypeId="urn:microsoft.com/office/officeart/2005/8/colors/accent1_2" csCatId="accent1" phldr="1"/>
      <dgm:spPr/>
    </dgm:pt>
    <dgm:pt modelId="{2ACCAF70-7B28-40B7-ABE2-FDAACF0F81AA}">
      <dgm:prSet phldrT="[Text]" custT="1"/>
      <dgm:spPr/>
      <dgm:t>
        <a:bodyPr/>
        <a:lstStyle/>
        <a:p>
          <a:r>
            <a:rPr lang="en-GB" sz="3600" dirty="0"/>
            <a:t>Pre-built Domain</a:t>
          </a:r>
        </a:p>
      </dgm:t>
    </dgm:pt>
    <dgm:pt modelId="{9587A375-8430-49B5-A8C4-73B9D601D95D}" type="parTrans" cxnId="{204F7DF8-F514-4233-BA48-67B646F02535}">
      <dgm:prSet/>
      <dgm:spPr/>
      <dgm:t>
        <a:bodyPr/>
        <a:lstStyle/>
        <a:p>
          <a:endParaRPr lang="en-GB"/>
        </a:p>
      </dgm:t>
    </dgm:pt>
    <dgm:pt modelId="{FAB4EECA-E589-4CA0-8DA9-0B957038F8F7}" type="sibTrans" cxnId="{204F7DF8-F514-4233-BA48-67B646F02535}">
      <dgm:prSet/>
      <dgm:spPr/>
      <dgm:t>
        <a:bodyPr/>
        <a:lstStyle/>
        <a:p>
          <a:endParaRPr lang="en-GB"/>
        </a:p>
      </dgm:t>
    </dgm:pt>
    <dgm:pt modelId="{D0286793-DE80-4FD3-994E-98E7953EC897}">
      <dgm:prSet phldrT="[Text]" custT="1"/>
      <dgm:spPr/>
      <dgm:t>
        <a:bodyPr/>
        <a:lstStyle/>
        <a:p>
          <a:r>
            <a:rPr lang="en-GB" sz="3600" dirty="0"/>
            <a:t>Custom Domain</a:t>
          </a:r>
        </a:p>
      </dgm:t>
    </dgm:pt>
    <dgm:pt modelId="{233F0EEE-200D-431D-8114-21411705C725}" type="parTrans" cxnId="{D6686AB6-79EA-4FA8-A200-99CB523E1E15}">
      <dgm:prSet/>
      <dgm:spPr/>
      <dgm:t>
        <a:bodyPr/>
        <a:lstStyle/>
        <a:p>
          <a:endParaRPr lang="en-GB"/>
        </a:p>
      </dgm:t>
    </dgm:pt>
    <dgm:pt modelId="{BD72BC0B-D6C0-4E39-BCC2-7AB69E34C1BA}" type="sibTrans" cxnId="{D6686AB6-79EA-4FA8-A200-99CB523E1E15}">
      <dgm:prSet/>
      <dgm:spPr/>
      <dgm:t>
        <a:bodyPr/>
        <a:lstStyle/>
        <a:p>
          <a:endParaRPr lang="en-GB"/>
        </a:p>
      </dgm:t>
    </dgm:pt>
    <dgm:pt modelId="{33129C91-C8B9-447C-8818-EBF9BB1F8CFE}" type="pres">
      <dgm:prSet presAssocID="{13F18853-0CC6-47A8-9064-CD7E45C7C912}" presName="compositeShape" presStyleCnt="0">
        <dgm:presLayoutVars>
          <dgm:chMax val="7"/>
          <dgm:dir/>
          <dgm:resizeHandles val="exact"/>
        </dgm:presLayoutVars>
      </dgm:prSet>
      <dgm:spPr/>
    </dgm:pt>
    <dgm:pt modelId="{1FA71B95-C22B-4844-B5CC-DF951EB93DE9}" type="pres">
      <dgm:prSet presAssocID="{2ACCAF70-7B28-40B7-ABE2-FDAACF0F81AA}" presName="circ1" presStyleLbl="vennNode1" presStyleIdx="0" presStyleCnt="2"/>
      <dgm:spPr/>
    </dgm:pt>
    <dgm:pt modelId="{595E9303-F363-4051-BF92-9B86F5281AA2}" type="pres">
      <dgm:prSet presAssocID="{2ACCAF70-7B28-40B7-ABE2-FDAACF0F81AA}" presName="circ1Tx" presStyleLbl="revTx" presStyleIdx="0" presStyleCnt="0">
        <dgm:presLayoutVars>
          <dgm:chMax val="0"/>
          <dgm:chPref val="0"/>
          <dgm:bulletEnabled val="1"/>
        </dgm:presLayoutVars>
      </dgm:prSet>
      <dgm:spPr/>
    </dgm:pt>
    <dgm:pt modelId="{4BBFECEF-E1EE-4610-8C41-C7611A6182BC}" type="pres">
      <dgm:prSet presAssocID="{D0286793-DE80-4FD3-994E-98E7953EC897}" presName="circ2" presStyleLbl="vennNode1" presStyleIdx="1" presStyleCnt="2" custLinFactNeighborX="-9154" custLinFactNeighborY="120"/>
      <dgm:spPr/>
    </dgm:pt>
    <dgm:pt modelId="{E00C3110-4FD2-456E-BD12-4880A2706368}" type="pres">
      <dgm:prSet presAssocID="{D0286793-DE80-4FD3-994E-98E7953EC897}" presName="circ2Tx" presStyleLbl="revTx" presStyleIdx="0" presStyleCnt="0">
        <dgm:presLayoutVars>
          <dgm:chMax val="0"/>
          <dgm:chPref val="0"/>
          <dgm:bulletEnabled val="1"/>
        </dgm:presLayoutVars>
      </dgm:prSet>
      <dgm:spPr/>
    </dgm:pt>
  </dgm:ptLst>
  <dgm:cxnLst>
    <dgm:cxn modelId="{B8A8721F-C2AF-41F9-8B13-AE3F2DE28D1E}" type="presOf" srcId="{D0286793-DE80-4FD3-994E-98E7953EC897}" destId="{E00C3110-4FD2-456E-BD12-4880A2706368}" srcOrd="1" destOrd="0" presId="urn:microsoft.com/office/officeart/2005/8/layout/venn1"/>
    <dgm:cxn modelId="{38EC096C-51B6-44C9-B343-A2CB53BCD625}" type="presOf" srcId="{2ACCAF70-7B28-40B7-ABE2-FDAACF0F81AA}" destId="{595E9303-F363-4051-BF92-9B86F5281AA2}" srcOrd="1" destOrd="0" presId="urn:microsoft.com/office/officeart/2005/8/layout/venn1"/>
    <dgm:cxn modelId="{D6686AB6-79EA-4FA8-A200-99CB523E1E15}" srcId="{13F18853-0CC6-47A8-9064-CD7E45C7C912}" destId="{D0286793-DE80-4FD3-994E-98E7953EC897}" srcOrd="1" destOrd="0" parTransId="{233F0EEE-200D-431D-8114-21411705C725}" sibTransId="{BD72BC0B-D6C0-4E39-BCC2-7AB69E34C1BA}"/>
    <dgm:cxn modelId="{68CCCEE2-38DF-4BF9-AF7F-B819D5BF5C5A}" type="presOf" srcId="{2ACCAF70-7B28-40B7-ABE2-FDAACF0F81AA}" destId="{1FA71B95-C22B-4844-B5CC-DF951EB93DE9}" srcOrd="0" destOrd="0" presId="urn:microsoft.com/office/officeart/2005/8/layout/venn1"/>
    <dgm:cxn modelId="{E0C15EE9-DAF5-4AD6-89AA-5251A17F1070}" type="presOf" srcId="{D0286793-DE80-4FD3-994E-98E7953EC897}" destId="{4BBFECEF-E1EE-4610-8C41-C7611A6182BC}" srcOrd="0" destOrd="0" presId="urn:microsoft.com/office/officeart/2005/8/layout/venn1"/>
    <dgm:cxn modelId="{204F7DF8-F514-4233-BA48-67B646F02535}" srcId="{13F18853-0CC6-47A8-9064-CD7E45C7C912}" destId="{2ACCAF70-7B28-40B7-ABE2-FDAACF0F81AA}" srcOrd="0" destOrd="0" parTransId="{9587A375-8430-49B5-A8C4-73B9D601D95D}" sibTransId="{FAB4EECA-E589-4CA0-8DA9-0B957038F8F7}"/>
    <dgm:cxn modelId="{42E57AF9-EE69-4B58-AE5F-E10BC6545BB3}" type="presOf" srcId="{13F18853-0CC6-47A8-9064-CD7E45C7C912}" destId="{33129C91-C8B9-447C-8818-EBF9BB1F8CFE}" srcOrd="0" destOrd="0" presId="urn:microsoft.com/office/officeart/2005/8/layout/venn1"/>
    <dgm:cxn modelId="{32B3E4AC-0C5A-4191-9681-6C0A73875A65}" type="presParOf" srcId="{33129C91-C8B9-447C-8818-EBF9BB1F8CFE}" destId="{1FA71B95-C22B-4844-B5CC-DF951EB93DE9}" srcOrd="0" destOrd="0" presId="urn:microsoft.com/office/officeart/2005/8/layout/venn1"/>
    <dgm:cxn modelId="{ABFF0C4E-965C-4F90-97E0-5FB313EC1D58}" type="presParOf" srcId="{33129C91-C8B9-447C-8818-EBF9BB1F8CFE}" destId="{595E9303-F363-4051-BF92-9B86F5281AA2}" srcOrd="1" destOrd="0" presId="urn:microsoft.com/office/officeart/2005/8/layout/venn1"/>
    <dgm:cxn modelId="{581B4C32-305B-4D73-B9E8-5C49E8197473}" type="presParOf" srcId="{33129C91-C8B9-447C-8818-EBF9BB1F8CFE}" destId="{4BBFECEF-E1EE-4610-8C41-C7611A6182BC}" srcOrd="2" destOrd="0" presId="urn:microsoft.com/office/officeart/2005/8/layout/venn1"/>
    <dgm:cxn modelId="{BAB35F0D-3E86-47F8-8BFE-FBFE97B2799F}" type="presParOf" srcId="{33129C91-C8B9-447C-8818-EBF9BB1F8CFE}" destId="{E00C3110-4FD2-456E-BD12-4880A270636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ABE044-29F6-4F30-801A-31E35CA94FA8}"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0EC45D6-A451-4222-AE19-68BA7FAF6578}">
      <dgm:prSet phldrT="[Text]"/>
      <dgm:spPr>
        <a:solidFill>
          <a:srgbClr val="0069AA"/>
        </a:solidFill>
      </dgm:spPr>
      <dgm:t>
        <a:bodyPr/>
        <a:lstStyle/>
        <a:p>
          <a:r>
            <a:rPr lang="en-US" b="0" i="0" dirty="0"/>
            <a:t>One-Turn FAQ</a:t>
          </a:r>
          <a:endParaRPr lang="en-US" b="0" dirty="0"/>
        </a:p>
      </dgm:t>
    </dgm:pt>
    <dgm:pt modelId="{A9B6790C-E565-4CDB-99C2-79FE2B0C7BA6}" type="parTrans" cxnId="{69579859-032A-42A8-8DF2-6B09880A19B0}">
      <dgm:prSet/>
      <dgm:spPr/>
      <dgm:t>
        <a:bodyPr/>
        <a:lstStyle/>
        <a:p>
          <a:endParaRPr lang="en-US"/>
        </a:p>
      </dgm:t>
    </dgm:pt>
    <dgm:pt modelId="{705E72FF-AB1B-4254-B45D-555BA753404B}" type="sibTrans" cxnId="{69579859-032A-42A8-8DF2-6B09880A19B0}">
      <dgm:prSet/>
      <dgm:spPr/>
      <dgm:t>
        <a:bodyPr/>
        <a:lstStyle/>
        <a:p>
          <a:endParaRPr lang="en-US"/>
        </a:p>
      </dgm:t>
    </dgm:pt>
    <dgm:pt modelId="{0E68EC94-2D97-4AC6-A6A7-37B836C10C43}">
      <dgm:prSet phldrT="[Text]"/>
      <dgm:spPr/>
      <dgm:t>
        <a:bodyPr/>
        <a:lstStyle/>
        <a:p>
          <a:endParaRPr lang="en-US" dirty="0"/>
        </a:p>
      </dgm:t>
    </dgm:pt>
    <dgm:pt modelId="{52E3E14F-9873-4CE6-AE61-CE7A2AB80799}" type="parTrans" cxnId="{1C2A15D0-4BD6-4B29-8F43-478BCE438C94}">
      <dgm:prSet/>
      <dgm:spPr/>
      <dgm:t>
        <a:bodyPr/>
        <a:lstStyle/>
        <a:p>
          <a:endParaRPr lang="en-US"/>
        </a:p>
      </dgm:t>
    </dgm:pt>
    <dgm:pt modelId="{A52F6142-D21F-49A4-A561-9BBD6B0FD0EB}" type="sibTrans" cxnId="{1C2A15D0-4BD6-4B29-8F43-478BCE438C94}">
      <dgm:prSet/>
      <dgm:spPr/>
      <dgm:t>
        <a:bodyPr/>
        <a:lstStyle/>
        <a:p>
          <a:endParaRPr lang="en-US"/>
        </a:p>
      </dgm:t>
    </dgm:pt>
    <dgm:pt modelId="{D4CD300B-D73C-411D-A39E-3A4CE7EF6EEF}">
      <dgm:prSet phldrT="[Text]"/>
      <dgm:spPr>
        <a:solidFill>
          <a:srgbClr val="0069AA"/>
        </a:solidFill>
      </dgm:spPr>
      <dgm:t>
        <a:bodyPr/>
        <a:lstStyle/>
        <a:p>
          <a:r>
            <a:rPr lang="en-US" dirty="0"/>
            <a:t>One-Turn Intelligent Response</a:t>
          </a:r>
        </a:p>
      </dgm:t>
    </dgm:pt>
    <dgm:pt modelId="{966F3F92-3E56-4DB4-B354-83090EEDFB21}" type="parTrans" cxnId="{21C10D5C-409E-48A8-BCE3-109A59EB9E94}">
      <dgm:prSet/>
      <dgm:spPr/>
      <dgm:t>
        <a:bodyPr/>
        <a:lstStyle/>
        <a:p>
          <a:endParaRPr lang="en-US"/>
        </a:p>
      </dgm:t>
    </dgm:pt>
    <dgm:pt modelId="{D772DDD4-BFA5-4FDF-A89A-CECB52D47770}" type="sibTrans" cxnId="{21C10D5C-409E-48A8-BCE3-109A59EB9E94}">
      <dgm:prSet/>
      <dgm:spPr/>
      <dgm:t>
        <a:bodyPr/>
        <a:lstStyle/>
        <a:p>
          <a:endParaRPr lang="en-US"/>
        </a:p>
      </dgm:t>
    </dgm:pt>
    <dgm:pt modelId="{8BC876D5-8F3E-4B68-8557-868DE33D9E06}">
      <dgm:prSet phldrT="[Text]"/>
      <dgm:spPr/>
      <dgm:t>
        <a:bodyPr/>
        <a:lstStyle/>
        <a:p>
          <a:endParaRPr lang="en-US" dirty="0"/>
        </a:p>
      </dgm:t>
    </dgm:pt>
    <dgm:pt modelId="{A33CB741-CF0F-4C46-AF92-46B1B6BAF60E}" type="parTrans" cxnId="{37B4606C-E525-46DD-A4A2-7148B0013C38}">
      <dgm:prSet/>
      <dgm:spPr/>
      <dgm:t>
        <a:bodyPr/>
        <a:lstStyle/>
        <a:p>
          <a:endParaRPr lang="en-US"/>
        </a:p>
      </dgm:t>
    </dgm:pt>
    <dgm:pt modelId="{2E0B434D-9ABC-412A-AA32-383918FAB4B2}" type="sibTrans" cxnId="{37B4606C-E525-46DD-A4A2-7148B0013C38}">
      <dgm:prSet/>
      <dgm:spPr/>
      <dgm:t>
        <a:bodyPr/>
        <a:lstStyle/>
        <a:p>
          <a:endParaRPr lang="en-US"/>
        </a:p>
      </dgm:t>
    </dgm:pt>
    <dgm:pt modelId="{8E2706FE-5D1A-4EAF-BA18-EBA18F67AB38}">
      <dgm:prSet phldrT="[Text]"/>
      <dgm:spPr/>
      <dgm:t>
        <a:bodyPr/>
        <a:lstStyle/>
        <a:p>
          <a:endParaRPr lang="en-US" dirty="0"/>
        </a:p>
      </dgm:t>
    </dgm:pt>
    <dgm:pt modelId="{A6F38175-CBE3-4493-B918-98FF94F72DAF}" type="parTrans" cxnId="{A5F37E4F-27D2-442C-8988-7418ADF50451}">
      <dgm:prSet/>
      <dgm:spPr/>
      <dgm:t>
        <a:bodyPr/>
        <a:lstStyle/>
        <a:p>
          <a:endParaRPr lang="en-US"/>
        </a:p>
      </dgm:t>
    </dgm:pt>
    <dgm:pt modelId="{1958512B-E6B2-47C1-9514-76830F6D726A}" type="sibTrans" cxnId="{A5F37E4F-27D2-442C-8988-7418ADF50451}">
      <dgm:prSet/>
      <dgm:spPr/>
      <dgm:t>
        <a:bodyPr/>
        <a:lstStyle/>
        <a:p>
          <a:endParaRPr lang="en-US"/>
        </a:p>
      </dgm:t>
    </dgm:pt>
    <dgm:pt modelId="{1F148D80-E97C-4E61-907C-D1CE92E8EFFF}">
      <dgm:prSet phldrT="[Text]"/>
      <dgm:spPr>
        <a:solidFill>
          <a:srgbClr val="0069AA"/>
        </a:solidFill>
      </dgm:spPr>
      <dgm:t>
        <a:bodyPr/>
        <a:lstStyle/>
        <a:p>
          <a:r>
            <a:rPr lang="en-US" dirty="0"/>
            <a:t>Intelligent Notification</a:t>
          </a:r>
        </a:p>
      </dgm:t>
    </dgm:pt>
    <dgm:pt modelId="{45C8B6BF-97DB-484F-9842-D4D5FA223656}" type="parTrans" cxnId="{AAF400F8-866E-4F5D-B7FE-3556085A709A}">
      <dgm:prSet/>
      <dgm:spPr/>
      <dgm:t>
        <a:bodyPr/>
        <a:lstStyle/>
        <a:p>
          <a:endParaRPr lang="en-US"/>
        </a:p>
      </dgm:t>
    </dgm:pt>
    <dgm:pt modelId="{2F901B4B-73EF-43B5-9E01-C4F62F5110D7}" type="sibTrans" cxnId="{AAF400F8-866E-4F5D-B7FE-3556085A709A}">
      <dgm:prSet/>
      <dgm:spPr/>
      <dgm:t>
        <a:bodyPr/>
        <a:lstStyle/>
        <a:p>
          <a:endParaRPr lang="en-US"/>
        </a:p>
      </dgm:t>
    </dgm:pt>
    <dgm:pt modelId="{32960070-60C0-4AF8-A89D-9F96A5D60AF4}">
      <dgm:prSet phldrT="[Text]"/>
      <dgm:spPr/>
      <dgm:t>
        <a:bodyPr/>
        <a:lstStyle/>
        <a:p>
          <a:endParaRPr lang="en-US" dirty="0"/>
        </a:p>
      </dgm:t>
    </dgm:pt>
    <dgm:pt modelId="{FD174D34-11D1-4567-9028-D668B11F2965}" type="parTrans" cxnId="{899A03A1-F847-4E9F-9BAE-5BFB1CDEFC57}">
      <dgm:prSet/>
      <dgm:spPr/>
      <dgm:t>
        <a:bodyPr/>
        <a:lstStyle/>
        <a:p>
          <a:endParaRPr lang="en-US"/>
        </a:p>
      </dgm:t>
    </dgm:pt>
    <dgm:pt modelId="{41031E1E-4F7A-486C-B7F2-BB0B12DA009D}" type="sibTrans" cxnId="{899A03A1-F847-4E9F-9BAE-5BFB1CDEFC57}">
      <dgm:prSet/>
      <dgm:spPr/>
      <dgm:t>
        <a:bodyPr/>
        <a:lstStyle/>
        <a:p>
          <a:endParaRPr lang="en-US"/>
        </a:p>
      </dgm:t>
    </dgm:pt>
    <dgm:pt modelId="{03F095ED-B2C9-4222-A584-F9618F842B0A}">
      <dgm:prSet phldrT="[Text]"/>
      <dgm:spPr>
        <a:solidFill>
          <a:srgbClr val="0069AA"/>
        </a:solidFill>
      </dgm:spPr>
      <dgm:t>
        <a:bodyPr/>
        <a:lstStyle/>
        <a:p>
          <a:r>
            <a:rPr lang="en-US" dirty="0"/>
            <a:t>Multi-Turn Process Guidance</a:t>
          </a:r>
        </a:p>
      </dgm:t>
    </dgm:pt>
    <dgm:pt modelId="{255E75CE-6BA7-4053-B9D4-2639D4DA1BD1}" type="parTrans" cxnId="{EC4FAC2A-FC29-4C63-B813-A0EADCBDEB4B}">
      <dgm:prSet/>
      <dgm:spPr/>
      <dgm:t>
        <a:bodyPr/>
        <a:lstStyle/>
        <a:p>
          <a:endParaRPr lang="en-US"/>
        </a:p>
      </dgm:t>
    </dgm:pt>
    <dgm:pt modelId="{F1D85BA1-7BA5-4A4F-B9E3-384891E90B75}" type="sibTrans" cxnId="{EC4FAC2A-FC29-4C63-B813-A0EADCBDEB4B}">
      <dgm:prSet/>
      <dgm:spPr/>
      <dgm:t>
        <a:bodyPr/>
        <a:lstStyle/>
        <a:p>
          <a:endParaRPr lang="en-US"/>
        </a:p>
      </dgm:t>
    </dgm:pt>
    <dgm:pt modelId="{BCFFF66F-A6A8-446F-984C-B60845A958E4}">
      <dgm:prSet phldrT="[Text]"/>
      <dgm:spPr>
        <a:solidFill>
          <a:srgbClr val="0069AA"/>
        </a:solidFill>
      </dgm:spPr>
      <dgm:t>
        <a:bodyPr/>
        <a:lstStyle/>
        <a:p>
          <a:r>
            <a:rPr lang="en-US" dirty="0"/>
            <a:t>Contextual Guided Assistance</a:t>
          </a:r>
        </a:p>
      </dgm:t>
    </dgm:pt>
    <dgm:pt modelId="{FD3FE453-4380-450C-A160-F4BE6826F415}" type="parTrans" cxnId="{F4E7E6B5-3EDA-4342-B7BA-A3155DE0F4E8}">
      <dgm:prSet/>
      <dgm:spPr/>
      <dgm:t>
        <a:bodyPr/>
        <a:lstStyle/>
        <a:p>
          <a:endParaRPr lang="en-US"/>
        </a:p>
      </dgm:t>
    </dgm:pt>
    <dgm:pt modelId="{8EA26F91-0028-4486-B65C-D1B13DCDC87C}" type="sibTrans" cxnId="{F4E7E6B5-3EDA-4342-B7BA-A3155DE0F4E8}">
      <dgm:prSet/>
      <dgm:spPr/>
      <dgm:t>
        <a:bodyPr/>
        <a:lstStyle/>
        <a:p>
          <a:endParaRPr lang="en-US"/>
        </a:p>
      </dgm:t>
    </dgm:pt>
    <dgm:pt modelId="{3FD38635-7203-46C2-8EDD-8F16E8897EDB}">
      <dgm:prSet phldrT="[Text]"/>
      <dgm:spPr>
        <a:solidFill>
          <a:srgbClr val="0069AA"/>
        </a:solidFill>
      </dgm:spPr>
      <dgm:t>
        <a:bodyPr/>
        <a:lstStyle/>
        <a:p>
          <a:r>
            <a:rPr lang="en-US" dirty="0"/>
            <a:t>Multi-Turn Conversational Task Completion</a:t>
          </a:r>
        </a:p>
      </dgm:t>
    </dgm:pt>
    <dgm:pt modelId="{481210DE-1AF7-4914-A7A2-23C1F37287A0}" type="parTrans" cxnId="{D8861F26-B5DA-4062-A1AA-B45B99B90996}">
      <dgm:prSet/>
      <dgm:spPr/>
      <dgm:t>
        <a:bodyPr/>
        <a:lstStyle/>
        <a:p>
          <a:endParaRPr lang="en-US"/>
        </a:p>
      </dgm:t>
    </dgm:pt>
    <dgm:pt modelId="{A02A7127-BECA-43DB-9285-C7DF21221406}" type="sibTrans" cxnId="{D8861F26-B5DA-4062-A1AA-B45B99B90996}">
      <dgm:prSet/>
      <dgm:spPr/>
      <dgm:t>
        <a:bodyPr/>
        <a:lstStyle/>
        <a:p>
          <a:endParaRPr lang="en-US"/>
        </a:p>
      </dgm:t>
    </dgm:pt>
    <dgm:pt modelId="{CE18DEFD-80B4-4B9C-A0B0-EF0E9AB65F23}">
      <dgm:prSet phldrT="[Text]"/>
      <dgm:spPr/>
      <dgm:t>
        <a:bodyPr/>
        <a:lstStyle/>
        <a:p>
          <a:endParaRPr lang="en-US" dirty="0"/>
        </a:p>
      </dgm:t>
    </dgm:pt>
    <dgm:pt modelId="{30867F7B-0E2B-49D6-8078-BB4DDC50DF9B}" type="parTrans" cxnId="{DCE4E093-52E3-4CFF-8C9C-6639CD09E586}">
      <dgm:prSet/>
      <dgm:spPr/>
      <dgm:t>
        <a:bodyPr/>
        <a:lstStyle/>
        <a:p>
          <a:endParaRPr lang="en-US"/>
        </a:p>
      </dgm:t>
    </dgm:pt>
    <dgm:pt modelId="{42907A11-FE17-4D62-8D14-807D2F8CD799}" type="sibTrans" cxnId="{DCE4E093-52E3-4CFF-8C9C-6639CD09E586}">
      <dgm:prSet/>
      <dgm:spPr/>
      <dgm:t>
        <a:bodyPr/>
        <a:lstStyle/>
        <a:p>
          <a:endParaRPr lang="en-US"/>
        </a:p>
      </dgm:t>
    </dgm:pt>
    <dgm:pt modelId="{0B80A431-0A93-41E9-9284-B0E56F1BF23A}">
      <dgm:prSet phldrT="[Text]"/>
      <dgm:spPr/>
      <dgm:t>
        <a:bodyPr/>
        <a:lstStyle/>
        <a:p>
          <a:endParaRPr lang="en-US" dirty="0"/>
        </a:p>
      </dgm:t>
    </dgm:pt>
    <dgm:pt modelId="{89FE91B9-00F1-4746-9F3B-6C4A3FD1605B}" type="parTrans" cxnId="{5BFEEB8F-D400-442B-888A-8A6AD286DD8E}">
      <dgm:prSet/>
      <dgm:spPr/>
      <dgm:t>
        <a:bodyPr/>
        <a:lstStyle/>
        <a:p>
          <a:endParaRPr lang="en-US"/>
        </a:p>
      </dgm:t>
    </dgm:pt>
    <dgm:pt modelId="{B968655D-BAC3-47F5-9B32-547EF1EC6A07}" type="sibTrans" cxnId="{5BFEEB8F-D400-442B-888A-8A6AD286DD8E}">
      <dgm:prSet/>
      <dgm:spPr/>
      <dgm:t>
        <a:bodyPr/>
        <a:lstStyle/>
        <a:p>
          <a:endParaRPr lang="en-US"/>
        </a:p>
      </dgm:t>
    </dgm:pt>
    <dgm:pt modelId="{DA2B9C83-42B2-4054-AB14-E3DBBD3F7B33}" type="pres">
      <dgm:prSet presAssocID="{31ABE044-29F6-4F30-801A-31E35CA94FA8}" presName="Name0" presStyleCnt="0">
        <dgm:presLayoutVars>
          <dgm:dir/>
          <dgm:animLvl val="lvl"/>
          <dgm:resizeHandles/>
        </dgm:presLayoutVars>
      </dgm:prSet>
      <dgm:spPr/>
    </dgm:pt>
    <dgm:pt modelId="{F9682423-D0E1-4E8C-AC6A-CF88B3777714}" type="pres">
      <dgm:prSet presAssocID="{50EC45D6-A451-4222-AE19-68BA7FAF6578}" presName="linNode" presStyleCnt="0"/>
      <dgm:spPr/>
    </dgm:pt>
    <dgm:pt modelId="{C666B548-539D-48CC-9978-19DFCB85A75A}" type="pres">
      <dgm:prSet presAssocID="{50EC45D6-A451-4222-AE19-68BA7FAF6578}" presName="parentShp" presStyleLbl="node1" presStyleIdx="0" presStyleCnt="6" custScaleX="33333">
        <dgm:presLayoutVars>
          <dgm:bulletEnabled val="1"/>
        </dgm:presLayoutVars>
      </dgm:prSet>
      <dgm:spPr/>
    </dgm:pt>
    <dgm:pt modelId="{D97712BE-927E-4686-A6FC-5B302394988C}" type="pres">
      <dgm:prSet presAssocID="{50EC45D6-A451-4222-AE19-68BA7FAF6578}" presName="childShp" presStyleLbl="bgAccFollowNode1" presStyleIdx="0" presStyleCnt="6" custScaleX="139088" custScaleY="118057">
        <dgm:presLayoutVars>
          <dgm:bulletEnabled val="1"/>
        </dgm:presLayoutVars>
      </dgm:prSet>
      <dgm:spPr/>
    </dgm:pt>
    <dgm:pt modelId="{8C4B9212-39A5-4B13-AEB8-65D00AAAD0C3}" type="pres">
      <dgm:prSet presAssocID="{705E72FF-AB1B-4254-B45D-555BA753404B}" presName="spacing" presStyleCnt="0"/>
      <dgm:spPr/>
    </dgm:pt>
    <dgm:pt modelId="{DBBA4933-49AD-4B11-A10D-3F05C96CE204}" type="pres">
      <dgm:prSet presAssocID="{1F148D80-E97C-4E61-907C-D1CE92E8EFFF}" presName="linNode" presStyleCnt="0"/>
      <dgm:spPr/>
    </dgm:pt>
    <dgm:pt modelId="{524E2A0A-A2A8-468E-AB1A-EE9E3CF4C53A}" type="pres">
      <dgm:prSet presAssocID="{1F148D80-E97C-4E61-907C-D1CE92E8EFFF}" presName="parentShp" presStyleLbl="node1" presStyleIdx="1" presStyleCnt="6" custScaleX="33333">
        <dgm:presLayoutVars>
          <dgm:bulletEnabled val="1"/>
        </dgm:presLayoutVars>
      </dgm:prSet>
      <dgm:spPr/>
    </dgm:pt>
    <dgm:pt modelId="{2D160B43-7538-4F0A-BA8C-C1070175717C}" type="pres">
      <dgm:prSet presAssocID="{1F148D80-E97C-4E61-907C-D1CE92E8EFFF}" presName="childShp" presStyleLbl="bgAccFollowNode1" presStyleIdx="1" presStyleCnt="6" custScaleX="139088" custScaleY="118057">
        <dgm:presLayoutVars>
          <dgm:bulletEnabled val="1"/>
        </dgm:presLayoutVars>
      </dgm:prSet>
      <dgm:spPr/>
    </dgm:pt>
    <dgm:pt modelId="{35E891F8-9644-493E-9AF5-43FDDE934B2D}" type="pres">
      <dgm:prSet presAssocID="{2F901B4B-73EF-43B5-9E01-C4F62F5110D7}" presName="spacing" presStyleCnt="0"/>
      <dgm:spPr/>
    </dgm:pt>
    <dgm:pt modelId="{540B1B6E-E811-4448-8C0D-187048AB9A38}" type="pres">
      <dgm:prSet presAssocID="{D4CD300B-D73C-411D-A39E-3A4CE7EF6EEF}" presName="linNode" presStyleCnt="0"/>
      <dgm:spPr/>
    </dgm:pt>
    <dgm:pt modelId="{A8DB239E-D8C2-4D7B-A6F2-4EF3AE7347B1}" type="pres">
      <dgm:prSet presAssocID="{D4CD300B-D73C-411D-A39E-3A4CE7EF6EEF}" presName="parentShp" presStyleLbl="node1" presStyleIdx="2" presStyleCnt="6" custScaleX="33333">
        <dgm:presLayoutVars>
          <dgm:bulletEnabled val="1"/>
        </dgm:presLayoutVars>
      </dgm:prSet>
      <dgm:spPr/>
    </dgm:pt>
    <dgm:pt modelId="{16AE5FB5-3084-436C-8B62-C05F0842FF2D}" type="pres">
      <dgm:prSet presAssocID="{D4CD300B-D73C-411D-A39E-3A4CE7EF6EEF}" presName="childShp" presStyleLbl="bgAccFollowNode1" presStyleIdx="2" presStyleCnt="6" custScaleX="139088" custScaleY="118057">
        <dgm:presLayoutVars>
          <dgm:bulletEnabled val="1"/>
        </dgm:presLayoutVars>
      </dgm:prSet>
      <dgm:spPr/>
    </dgm:pt>
    <dgm:pt modelId="{D15F1090-EDEB-4959-B762-69BA32CCDE4F}" type="pres">
      <dgm:prSet presAssocID="{D772DDD4-BFA5-4FDF-A89A-CECB52D47770}" presName="spacing" presStyleCnt="0"/>
      <dgm:spPr/>
    </dgm:pt>
    <dgm:pt modelId="{C2B8D4AA-1562-4E3C-B24B-3FB0E4AF9C94}" type="pres">
      <dgm:prSet presAssocID="{BCFFF66F-A6A8-446F-984C-B60845A958E4}" presName="linNode" presStyleCnt="0"/>
      <dgm:spPr/>
    </dgm:pt>
    <dgm:pt modelId="{A90D4B81-2203-4A89-B81D-302896296B5F}" type="pres">
      <dgm:prSet presAssocID="{BCFFF66F-A6A8-446F-984C-B60845A958E4}" presName="parentShp" presStyleLbl="node1" presStyleIdx="3" presStyleCnt="6" custScaleX="33333">
        <dgm:presLayoutVars>
          <dgm:bulletEnabled val="1"/>
        </dgm:presLayoutVars>
      </dgm:prSet>
      <dgm:spPr/>
    </dgm:pt>
    <dgm:pt modelId="{1CFE1E5C-B442-42A2-B6A7-1AA4336C444E}" type="pres">
      <dgm:prSet presAssocID="{BCFFF66F-A6A8-446F-984C-B60845A958E4}" presName="childShp" presStyleLbl="bgAccFollowNode1" presStyleIdx="3" presStyleCnt="6" custScaleX="139088" custScaleY="118057">
        <dgm:presLayoutVars>
          <dgm:bulletEnabled val="1"/>
        </dgm:presLayoutVars>
      </dgm:prSet>
      <dgm:spPr/>
    </dgm:pt>
    <dgm:pt modelId="{32376394-7D02-4F9C-9FAB-94BCDF726E50}" type="pres">
      <dgm:prSet presAssocID="{8EA26F91-0028-4486-B65C-D1B13DCDC87C}" presName="spacing" presStyleCnt="0"/>
      <dgm:spPr/>
    </dgm:pt>
    <dgm:pt modelId="{8A3EB571-0198-487E-9CDC-94FB9EE2DA84}" type="pres">
      <dgm:prSet presAssocID="{03F095ED-B2C9-4222-A584-F9618F842B0A}" presName="linNode" presStyleCnt="0"/>
      <dgm:spPr/>
    </dgm:pt>
    <dgm:pt modelId="{4D6DA23F-1CF3-4467-88C5-D2A194CCF2F6}" type="pres">
      <dgm:prSet presAssocID="{03F095ED-B2C9-4222-A584-F9618F842B0A}" presName="parentShp" presStyleLbl="node1" presStyleIdx="4" presStyleCnt="6" custScaleX="33333">
        <dgm:presLayoutVars>
          <dgm:bulletEnabled val="1"/>
        </dgm:presLayoutVars>
      </dgm:prSet>
      <dgm:spPr/>
    </dgm:pt>
    <dgm:pt modelId="{DF3B651E-A19C-4590-89AA-3B9C95C1B747}" type="pres">
      <dgm:prSet presAssocID="{03F095ED-B2C9-4222-A584-F9618F842B0A}" presName="childShp" presStyleLbl="bgAccFollowNode1" presStyleIdx="4" presStyleCnt="6" custScaleX="139088" custScaleY="118057">
        <dgm:presLayoutVars>
          <dgm:bulletEnabled val="1"/>
        </dgm:presLayoutVars>
      </dgm:prSet>
      <dgm:spPr/>
    </dgm:pt>
    <dgm:pt modelId="{432FCFB4-FD26-4D16-9630-DF6B17BA0263}" type="pres">
      <dgm:prSet presAssocID="{F1D85BA1-7BA5-4A4F-B9E3-384891E90B75}" presName="spacing" presStyleCnt="0"/>
      <dgm:spPr/>
    </dgm:pt>
    <dgm:pt modelId="{F5663DA7-D155-40B6-81E5-CF752E83C831}" type="pres">
      <dgm:prSet presAssocID="{3FD38635-7203-46C2-8EDD-8F16E8897EDB}" presName="linNode" presStyleCnt="0"/>
      <dgm:spPr/>
    </dgm:pt>
    <dgm:pt modelId="{BC61613E-1DF1-45F9-B562-B411CD72FDAA}" type="pres">
      <dgm:prSet presAssocID="{3FD38635-7203-46C2-8EDD-8F16E8897EDB}" presName="parentShp" presStyleLbl="node1" presStyleIdx="5" presStyleCnt="6" custScaleX="33333">
        <dgm:presLayoutVars>
          <dgm:bulletEnabled val="1"/>
        </dgm:presLayoutVars>
      </dgm:prSet>
      <dgm:spPr/>
    </dgm:pt>
    <dgm:pt modelId="{4D8643C2-14A7-44D1-82B6-DF8B888FAD68}" type="pres">
      <dgm:prSet presAssocID="{3FD38635-7203-46C2-8EDD-8F16E8897EDB}" presName="childShp" presStyleLbl="bgAccFollowNode1" presStyleIdx="5" presStyleCnt="6" custScaleX="139088" custScaleY="118057">
        <dgm:presLayoutVars>
          <dgm:bulletEnabled val="1"/>
        </dgm:presLayoutVars>
      </dgm:prSet>
      <dgm:spPr/>
    </dgm:pt>
  </dgm:ptLst>
  <dgm:cxnLst>
    <dgm:cxn modelId="{CC38DE03-4E3E-4D83-971A-995E865D118F}" type="presOf" srcId="{0E68EC94-2D97-4AC6-A6A7-37B836C10C43}" destId="{D97712BE-927E-4686-A6FC-5B302394988C}" srcOrd="0" destOrd="0" presId="urn:microsoft.com/office/officeart/2005/8/layout/vList6"/>
    <dgm:cxn modelId="{469EB007-01C9-4194-819F-0607C491BAF6}" type="presOf" srcId="{31ABE044-29F6-4F30-801A-31E35CA94FA8}" destId="{DA2B9C83-42B2-4054-AB14-E3DBBD3F7B33}" srcOrd="0" destOrd="0" presId="urn:microsoft.com/office/officeart/2005/8/layout/vList6"/>
    <dgm:cxn modelId="{D8861F26-B5DA-4062-A1AA-B45B99B90996}" srcId="{31ABE044-29F6-4F30-801A-31E35CA94FA8}" destId="{3FD38635-7203-46C2-8EDD-8F16E8897EDB}" srcOrd="5" destOrd="0" parTransId="{481210DE-1AF7-4914-A7A2-23C1F37287A0}" sibTransId="{A02A7127-BECA-43DB-9285-C7DF21221406}"/>
    <dgm:cxn modelId="{EC4FAC2A-FC29-4C63-B813-A0EADCBDEB4B}" srcId="{31ABE044-29F6-4F30-801A-31E35CA94FA8}" destId="{03F095ED-B2C9-4222-A584-F9618F842B0A}" srcOrd="4" destOrd="0" parTransId="{255E75CE-6BA7-4053-B9D4-2639D4DA1BD1}" sibTransId="{F1D85BA1-7BA5-4A4F-B9E3-384891E90B75}"/>
    <dgm:cxn modelId="{7C870040-8FE1-4032-A65F-ECE0DB9DFB0B}" type="presOf" srcId="{D4CD300B-D73C-411D-A39E-3A4CE7EF6EEF}" destId="{A8DB239E-D8C2-4D7B-A6F2-4EF3AE7347B1}" srcOrd="0" destOrd="0" presId="urn:microsoft.com/office/officeart/2005/8/layout/vList6"/>
    <dgm:cxn modelId="{21C10D5C-409E-48A8-BCE3-109A59EB9E94}" srcId="{31ABE044-29F6-4F30-801A-31E35CA94FA8}" destId="{D4CD300B-D73C-411D-A39E-3A4CE7EF6EEF}" srcOrd="2" destOrd="0" parTransId="{966F3F92-3E56-4DB4-B354-83090EEDFB21}" sibTransId="{D772DDD4-BFA5-4FDF-A89A-CECB52D47770}"/>
    <dgm:cxn modelId="{52D73C4C-F362-4CDF-855C-136CDCED447E}" type="presOf" srcId="{CE18DEFD-80B4-4B9C-A0B0-EF0E9AB65F23}" destId="{DF3B651E-A19C-4590-89AA-3B9C95C1B747}" srcOrd="0" destOrd="0" presId="urn:microsoft.com/office/officeart/2005/8/layout/vList6"/>
    <dgm:cxn modelId="{37B4606C-E525-46DD-A4A2-7148B0013C38}" srcId="{D4CD300B-D73C-411D-A39E-3A4CE7EF6EEF}" destId="{8BC876D5-8F3E-4B68-8557-868DE33D9E06}" srcOrd="0" destOrd="0" parTransId="{A33CB741-CF0F-4C46-AF92-46B1B6BAF60E}" sibTransId="{2E0B434D-9ABC-412A-AA32-383918FAB4B2}"/>
    <dgm:cxn modelId="{A5F37E4F-27D2-442C-8988-7418ADF50451}" srcId="{BCFFF66F-A6A8-446F-984C-B60845A958E4}" destId="{8E2706FE-5D1A-4EAF-BA18-EBA18F67AB38}" srcOrd="0" destOrd="0" parTransId="{A6F38175-CBE3-4493-B918-98FF94F72DAF}" sibTransId="{1958512B-E6B2-47C1-9514-76830F6D726A}"/>
    <dgm:cxn modelId="{69579859-032A-42A8-8DF2-6B09880A19B0}" srcId="{31ABE044-29F6-4F30-801A-31E35CA94FA8}" destId="{50EC45D6-A451-4222-AE19-68BA7FAF6578}" srcOrd="0" destOrd="0" parTransId="{A9B6790C-E565-4CDB-99C2-79FE2B0C7BA6}" sibTransId="{705E72FF-AB1B-4254-B45D-555BA753404B}"/>
    <dgm:cxn modelId="{3C142B80-4824-46B8-B3BF-15D77F9A8846}" type="presOf" srcId="{03F095ED-B2C9-4222-A584-F9618F842B0A}" destId="{4D6DA23F-1CF3-4467-88C5-D2A194CCF2F6}" srcOrd="0" destOrd="0" presId="urn:microsoft.com/office/officeart/2005/8/layout/vList6"/>
    <dgm:cxn modelId="{5D9F5A81-4939-48B6-A1DB-EE8F12BFA901}" type="presOf" srcId="{3FD38635-7203-46C2-8EDD-8F16E8897EDB}" destId="{BC61613E-1DF1-45F9-B562-B411CD72FDAA}" srcOrd="0" destOrd="0" presId="urn:microsoft.com/office/officeart/2005/8/layout/vList6"/>
    <dgm:cxn modelId="{5BFEEB8F-D400-442B-888A-8A6AD286DD8E}" srcId="{3FD38635-7203-46C2-8EDD-8F16E8897EDB}" destId="{0B80A431-0A93-41E9-9284-B0E56F1BF23A}" srcOrd="0" destOrd="0" parTransId="{89FE91B9-00F1-4746-9F3B-6C4A3FD1605B}" sibTransId="{B968655D-BAC3-47F5-9B32-547EF1EC6A07}"/>
    <dgm:cxn modelId="{DCE4E093-52E3-4CFF-8C9C-6639CD09E586}" srcId="{03F095ED-B2C9-4222-A584-F9618F842B0A}" destId="{CE18DEFD-80B4-4B9C-A0B0-EF0E9AB65F23}" srcOrd="0" destOrd="0" parTransId="{30867F7B-0E2B-49D6-8078-BB4DDC50DF9B}" sibTransId="{42907A11-FE17-4D62-8D14-807D2F8CD799}"/>
    <dgm:cxn modelId="{899A03A1-F847-4E9F-9BAE-5BFB1CDEFC57}" srcId="{1F148D80-E97C-4E61-907C-D1CE92E8EFFF}" destId="{32960070-60C0-4AF8-A89D-9F96A5D60AF4}" srcOrd="0" destOrd="0" parTransId="{FD174D34-11D1-4567-9028-D668B11F2965}" sibTransId="{41031E1E-4F7A-486C-B7F2-BB0B12DA009D}"/>
    <dgm:cxn modelId="{DE61D4A5-EF89-4AA8-B862-2FD0A765E539}" type="presOf" srcId="{32960070-60C0-4AF8-A89D-9F96A5D60AF4}" destId="{2D160B43-7538-4F0A-BA8C-C1070175717C}" srcOrd="0" destOrd="0" presId="urn:microsoft.com/office/officeart/2005/8/layout/vList6"/>
    <dgm:cxn modelId="{22FCD0A7-D6FA-4E6A-B23F-89594B6CF1D2}" type="presOf" srcId="{8E2706FE-5D1A-4EAF-BA18-EBA18F67AB38}" destId="{1CFE1E5C-B442-42A2-B6A7-1AA4336C444E}" srcOrd="0" destOrd="0" presId="urn:microsoft.com/office/officeart/2005/8/layout/vList6"/>
    <dgm:cxn modelId="{60F7CBAF-D3A6-463E-8D66-3BAD183CFC6B}" type="presOf" srcId="{0B80A431-0A93-41E9-9284-B0E56F1BF23A}" destId="{4D8643C2-14A7-44D1-82B6-DF8B888FAD68}" srcOrd="0" destOrd="0" presId="urn:microsoft.com/office/officeart/2005/8/layout/vList6"/>
    <dgm:cxn modelId="{F4E7E6B5-3EDA-4342-B7BA-A3155DE0F4E8}" srcId="{31ABE044-29F6-4F30-801A-31E35CA94FA8}" destId="{BCFFF66F-A6A8-446F-984C-B60845A958E4}" srcOrd="3" destOrd="0" parTransId="{FD3FE453-4380-450C-A160-F4BE6826F415}" sibTransId="{8EA26F91-0028-4486-B65C-D1B13DCDC87C}"/>
    <dgm:cxn modelId="{1C2A15D0-4BD6-4B29-8F43-478BCE438C94}" srcId="{50EC45D6-A451-4222-AE19-68BA7FAF6578}" destId="{0E68EC94-2D97-4AC6-A6A7-37B836C10C43}" srcOrd="0" destOrd="0" parTransId="{52E3E14F-9873-4CE6-AE61-CE7A2AB80799}" sibTransId="{A52F6142-D21F-49A4-A561-9BBD6B0FD0EB}"/>
    <dgm:cxn modelId="{360E7FDE-CCF3-400E-BA79-F8FCB564E8EB}" type="presOf" srcId="{BCFFF66F-A6A8-446F-984C-B60845A958E4}" destId="{A90D4B81-2203-4A89-B81D-302896296B5F}" srcOrd="0" destOrd="0" presId="urn:microsoft.com/office/officeart/2005/8/layout/vList6"/>
    <dgm:cxn modelId="{DF4D10F0-A580-4F9B-B0BA-AFCF6D5DED1C}" type="presOf" srcId="{8BC876D5-8F3E-4B68-8557-868DE33D9E06}" destId="{16AE5FB5-3084-436C-8B62-C05F0842FF2D}" srcOrd="0" destOrd="0" presId="urn:microsoft.com/office/officeart/2005/8/layout/vList6"/>
    <dgm:cxn modelId="{E83DF9F3-9FF6-40C7-BD14-6630286963FE}" type="presOf" srcId="{1F148D80-E97C-4E61-907C-D1CE92E8EFFF}" destId="{524E2A0A-A2A8-468E-AB1A-EE9E3CF4C53A}" srcOrd="0" destOrd="0" presId="urn:microsoft.com/office/officeart/2005/8/layout/vList6"/>
    <dgm:cxn modelId="{AAF400F8-866E-4F5D-B7FE-3556085A709A}" srcId="{31ABE044-29F6-4F30-801A-31E35CA94FA8}" destId="{1F148D80-E97C-4E61-907C-D1CE92E8EFFF}" srcOrd="1" destOrd="0" parTransId="{45C8B6BF-97DB-484F-9842-D4D5FA223656}" sibTransId="{2F901B4B-73EF-43B5-9E01-C4F62F5110D7}"/>
    <dgm:cxn modelId="{25855DFD-71F7-4E00-8B39-32BC089A29B3}" type="presOf" srcId="{50EC45D6-A451-4222-AE19-68BA7FAF6578}" destId="{C666B548-539D-48CC-9978-19DFCB85A75A}" srcOrd="0" destOrd="0" presId="urn:microsoft.com/office/officeart/2005/8/layout/vList6"/>
    <dgm:cxn modelId="{0B24BB9A-A8AB-4EEE-9D33-E76AC160F6D2}" type="presParOf" srcId="{DA2B9C83-42B2-4054-AB14-E3DBBD3F7B33}" destId="{F9682423-D0E1-4E8C-AC6A-CF88B3777714}" srcOrd="0" destOrd="0" presId="urn:microsoft.com/office/officeart/2005/8/layout/vList6"/>
    <dgm:cxn modelId="{9448966A-E1C2-4B73-A6FF-3CDBDF9F1E1A}" type="presParOf" srcId="{F9682423-D0E1-4E8C-AC6A-CF88B3777714}" destId="{C666B548-539D-48CC-9978-19DFCB85A75A}" srcOrd="0" destOrd="0" presId="urn:microsoft.com/office/officeart/2005/8/layout/vList6"/>
    <dgm:cxn modelId="{9DD44A59-214B-4FDD-AE6F-AE68111C836C}" type="presParOf" srcId="{F9682423-D0E1-4E8C-AC6A-CF88B3777714}" destId="{D97712BE-927E-4686-A6FC-5B302394988C}" srcOrd="1" destOrd="0" presId="urn:microsoft.com/office/officeart/2005/8/layout/vList6"/>
    <dgm:cxn modelId="{DB86B2AA-28C8-4172-B3EC-3D860418E279}" type="presParOf" srcId="{DA2B9C83-42B2-4054-AB14-E3DBBD3F7B33}" destId="{8C4B9212-39A5-4B13-AEB8-65D00AAAD0C3}" srcOrd="1" destOrd="0" presId="urn:microsoft.com/office/officeart/2005/8/layout/vList6"/>
    <dgm:cxn modelId="{F2DBBBEE-FA44-459C-82A2-A38854C9C26E}" type="presParOf" srcId="{DA2B9C83-42B2-4054-AB14-E3DBBD3F7B33}" destId="{DBBA4933-49AD-4B11-A10D-3F05C96CE204}" srcOrd="2" destOrd="0" presId="urn:microsoft.com/office/officeart/2005/8/layout/vList6"/>
    <dgm:cxn modelId="{2EDB6971-BB0B-455A-A9F2-1A76956D9308}" type="presParOf" srcId="{DBBA4933-49AD-4B11-A10D-3F05C96CE204}" destId="{524E2A0A-A2A8-468E-AB1A-EE9E3CF4C53A}" srcOrd="0" destOrd="0" presId="urn:microsoft.com/office/officeart/2005/8/layout/vList6"/>
    <dgm:cxn modelId="{042E2394-3648-45C4-AA13-0E4352E41433}" type="presParOf" srcId="{DBBA4933-49AD-4B11-A10D-3F05C96CE204}" destId="{2D160B43-7538-4F0A-BA8C-C1070175717C}" srcOrd="1" destOrd="0" presId="urn:microsoft.com/office/officeart/2005/8/layout/vList6"/>
    <dgm:cxn modelId="{A6071914-7335-4227-A5F7-622209A88F7C}" type="presParOf" srcId="{DA2B9C83-42B2-4054-AB14-E3DBBD3F7B33}" destId="{35E891F8-9644-493E-9AF5-43FDDE934B2D}" srcOrd="3" destOrd="0" presId="urn:microsoft.com/office/officeart/2005/8/layout/vList6"/>
    <dgm:cxn modelId="{6CB2EB01-B06D-4928-8DA3-5CFDE8033122}" type="presParOf" srcId="{DA2B9C83-42B2-4054-AB14-E3DBBD3F7B33}" destId="{540B1B6E-E811-4448-8C0D-187048AB9A38}" srcOrd="4" destOrd="0" presId="urn:microsoft.com/office/officeart/2005/8/layout/vList6"/>
    <dgm:cxn modelId="{82222670-9955-4962-9F9A-4EE13BFF462D}" type="presParOf" srcId="{540B1B6E-E811-4448-8C0D-187048AB9A38}" destId="{A8DB239E-D8C2-4D7B-A6F2-4EF3AE7347B1}" srcOrd="0" destOrd="0" presId="urn:microsoft.com/office/officeart/2005/8/layout/vList6"/>
    <dgm:cxn modelId="{73BD07AA-FE74-4AE7-B1BC-FD2DB29483A8}" type="presParOf" srcId="{540B1B6E-E811-4448-8C0D-187048AB9A38}" destId="{16AE5FB5-3084-436C-8B62-C05F0842FF2D}" srcOrd="1" destOrd="0" presId="urn:microsoft.com/office/officeart/2005/8/layout/vList6"/>
    <dgm:cxn modelId="{DBC17DB7-36A9-4E09-A5EF-9F4C8B8AC0B2}" type="presParOf" srcId="{DA2B9C83-42B2-4054-AB14-E3DBBD3F7B33}" destId="{D15F1090-EDEB-4959-B762-69BA32CCDE4F}" srcOrd="5" destOrd="0" presId="urn:microsoft.com/office/officeart/2005/8/layout/vList6"/>
    <dgm:cxn modelId="{2F5DF658-49FF-48E2-8841-127748AD5EF8}" type="presParOf" srcId="{DA2B9C83-42B2-4054-AB14-E3DBBD3F7B33}" destId="{C2B8D4AA-1562-4E3C-B24B-3FB0E4AF9C94}" srcOrd="6" destOrd="0" presId="urn:microsoft.com/office/officeart/2005/8/layout/vList6"/>
    <dgm:cxn modelId="{50E94EFB-083E-4833-9114-7A416A4CACF2}" type="presParOf" srcId="{C2B8D4AA-1562-4E3C-B24B-3FB0E4AF9C94}" destId="{A90D4B81-2203-4A89-B81D-302896296B5F}" srcOrd="0" destOrd="0" presId="urn:microsoft.com/office/officeart/2005/8/layout/vList6"/>
    <dgm:cxn modelId="{2FA56107-17B8-47DD-A555-68AB7CEF2A9F}" type="presParOf" srcId="{C2B8D4AA-1562-4E3C-B24B-3FB0E4AF9C94}" destId="{1CFE1E5C-B442-42A2-B6A7-1AA4336C444E}" srcOrd="1" destOrd="0" presId="urn:microsoft.com/office/officeart/2005/8/layout/vList6"/>
    <dgm:cxn modelId="{171A9E13-EEE3-44AD-B879-DC0BD5886741}" type="presParOf" srcId="{DA2B9C83-42B2-4054-AB14-E3DBBD3F7B33}" destId="{32376394-7D02-4F9C-9FAB-94BCDF726E50}" srcOrd="7" destOrd="0" presId="urn:microsoft.com/office/officeart/2005/8/layout/vList6"/>
    <dgm:cxn modelId="{36B713B9-2E41-4C9A-B20D-5E117B32E924}" type="presParOf" srcId="{DA2B9C83-42B2-4054-AB14-E3DBBD3F7B33}" destId="{8A3EB571-0198-487E-9CDC-94FB9EE2DA84}" srcOrd="8" destOrd="0" presId="urn:microsoft.com/office/officeart/2005/8/layout/vList6"/>
    <dgm:cxn modelId="{6E7D7243-0B15-435D-B573-4900B69BD3F3}" type="presParOf" srcId="{8A3EB571-0198-487E-9CDC-94FB9EE2DA84}" destId="{4D6DA23F-1CF3-4467-88C5-D2A194CCF2F6}" srcOrd="0" destOrd="0" presId="urn:microsoft.com/office/officeart/2005/8/layout/vList6"/>
    <dgm:cxn modelId="{B1020FEC-A9F7-42F1-AAAE-777CDB1E710C}" type="presParOf" srcId="{8A3EB571-0198-487E-9CDC-94FB9EE2DA84}" destId="{DF3B651E-A19C-4590-89AA-3B9C95C1B747}" srcOrd="1" destOrd="0" presId="urn:microsoft.com/office/officeart/2005/8/layout/vList6"/>
    <dgm:cxn modelId="{2A2E093A-AE49-4EA6-A3E9-78A64518CFD6}" type="presParOf" srcId="{DA2B9C83-42B2-4054-AB14-E3DBBD3F7B33}" destId="{432FCFB4-FD26-4D16-9630-DF6B17BA0263}" srcOrd="9" destOrd="0" presId="urn:microsoft.com/office/officeart/2005/8/layout/vList6"/>
    <dgm:cxn modelId="{8E3EA3B9-9336-4248-A140-E78F8A6A87F1}" type="presParOf" srcId="{DA2B9C83-42B2-4054-AB14-E3DBBD3F7B33}" destId="{F5663DA7-D155-40B6-81E5-CF752E83C831}" srcOrd="10" destOrd="0" presId="urn:microsoft.com/office/officeart/2005/8/layout/vList6"/>
    <dgm:cxn modelId="{912D9FA0-1881-42C8-88EC-3EB7C9D07A6E}" type="presParOf" srcId="{F5663DA7-D155-40B6-81E5-CF752E83C831}" destId="{BC61613E-1DF1-45F9-B562-B411CD72FDAA}" srcOrd="0" destOrd="0" presId="urn:microsoft.com/office/officeart/2005/8/layout/vList6"/>
    <dgm:cxn modelId="{80945ED7-A942-4F45-9A11-0B04B3AF88A8}" type="presParOf" srcId="{F5663DA7-D155-40B6-81E5-CF752E83C831}" destId="{4D8643C2-14A7-44D1-82B6-DF8B888FAD6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6F6BFB-E34A-472A-9E16-D1E8C0A9DCD5}"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GB"/>
        </a:p>
      </dgm:t>
    </dgm:pt>
    <dgm:pt modelId="{89F414E5-27CB-4974-8874-1EC4FED4109B}">
      <dgm:prSet phldrT="[Text]" custT="1"/>
      <dgm:spPr/>
      <dgm:t>
        <a:bodyPr/>
        <a:lstStyle/>
        <a:p>
          <a:r>
            <a:rPr lang="en-GB" sz="2000" b="1" dirty="0"/>
            <a:t>Simple</a:t>
          </a:r>
        </a:p>
      </dgm:t>
    </dgm:pt>
    <dgm:pt modelId="{DD05B743-1D37-4F3A-8C98-C79CE56809E9}" type="parTrans" cxnId="{0217591E-671A-4DD7-B3BE-1638E6F721FB}">
      <dgm:prSet/>
      <dgm:spPr/>
      <dgm:t>
        <a:bodyPr/>
        <a:lstStyle/>
        <a:p>
          <a:endParaRPr lang="en-GB"/>
        </a:p>
      </dgm:t>
    </dgm:pt>
    <dgm:pt modelId="{6615236A-68F4-4219-984C-9F06EDD6550D}" type="sibTrans" cxnId="{0217591E-671A-4DD7-B3BE-1638E6F721FB}">
      <dgm:prSet/>
      <dgm:spPr/>
      <dgm:t>
        <a:bodyPr/>
        <a:lstStyle/>
        <a:p>
          <a:endParaRPr lang="en-GB"/>
        </a:p>
      </dgm:t>
    </dgm:pt>
    <dgm:pt modelId="{88865D50-AF2F-464A-9851-EF4853BA9F63}">
      <dgm:prSet phldrT="[Text]" custT="1"/>
      <dgm:spPr/>
      <dgm:t>
        <a:bodyPr/>
        <a:lstStyle/>
        <a:p>
          <a:r>
            <a:rPr lang="en-GB" sz="2000" b="1" dirty="0"/>
            <a:t>List</a:t>
          </a:r>
        </a:p>
      </dgm:t>
    </dgm:pt>
    <dgm:pt modelId="{094ECF30-37C6-47BE-A674-08B68B7EF052}" type="parTrans" cxnId="{9379D7F7-0A20-497E-AC6D-B7F8F5B680EB}">
      <dgm:prSet/>
      <dgm:spPr/>
      <dgm:t>
        <a:bodyPr/>
        <a:lstStyle/>
        <a:p>
          <a:endParaRPr lang="en-GB"/>
        </a:p>
      </dgm:t>
    </dgm:pt>
    <dgm:pt modelId="{429FB6F6-539A-4F78-8F50-013D4E10F274}" type="sibTrans" cxnId="{9379D7F7-0A20-497E-AC6D-B7F8F5B680EB}">
      <dgm:prSet/>
      <dgm:spPr/>
      <dgm:t>
        <a:bodyPr/>
        <a:lstStyle/>
        <a:p>
          <a:endParaRPr lang="en-GB"/>
        </a:p>
      </dgm:t>
    </dgm:pt>
    <dgm:pt modelId="{26B752DD-0E00-4147-B158-25F281F2A07D}">
      <dgm:prSet phldrT="[Text]" custT="1"/>
      <dgm:spPr/>
      <dgm:t>
        <a:bodyPr/>
        <a:lstStyle/>
        <a:p>
          <a:r>
            <a:rPr lang="en-GB" sz="2000" b="1" dirty="0"/>
            <a:t>Hierarchical</a:t>
          </a:r>
        </a:p>
      </dgm:t>
    </dgm:pt>
    <dgm:pt modelId="{3A0FEBFF-F55B-4B05-AA3E-9985091EC690}" type="parTrans" cxnId="{89C3A369-5566-40E1-AD5D-ED2101277D32}">
      <dgm:prSet/>
      <dgm:spPr/>
      <dgm:t>
        <a:bodyPr/>
        <a:lstStyle/>
        <a:p>
          <a:endParaRPr lang="en-GB"/>
        </a:p>
      </dgm:t>
    </dgm:pt>
    <dgm:pt modelId="{5546D643-8FA6-41E2-A024-2DD9AEF2375E}" type="sibTrans" cxnId="{89C3A369-5566-40E1-AD5D-ED2101277D32}">
      <dgm:prSet/>
      <dgm:spPr/>
      <dgm:t>
        <a:bodyPr/>
        <a:lstStyle/>
        <a:p>
          <a:endParaRPr lang="en-GB"/>
        </a:p>
      </dgm:t>
    </dgm:pt>
    <dgm:pt modelId="{8EFB4E13-5520-405C-BA16-A5637BB40AD9}">
      <dgm:prSet phldrT="[Text]" custT="1"/>
      <dgm:spPr/>
      <dgm:t>
        <a:bodyPr/>
        <a:lstStyle/>
        <a:p>
          <a:r>
            <a:rPr lang="en-GB" sz="2000" b="1" dirty="0"/>
            <a:t>Composite</a:t>
          </a:r>
        </a:p>
      </dgm:t>
    </dgm:pt>
    <dgm:pt modelId="{070AF54D-050B-4F95-B2BE-A069BAAC7082}" type="parTrans" cxnId="{4941F151-E46D-468C-B89C-7AC41374455E}">
      <dgm:prSet/>
      <dgm:spPr/>
      <dgm:t>
        <a:bodyPr/>
        <a:lstStyle/>
        <a:p>
          <a:endParaRPr lang="en-GB"/>
        </a:p>
      </dgm:t>
    </dgm:pt>
    <dgm:pt modelId="{2408CFC8-C0BA-42C4-8A10-90D334954DEB}" type="sibTrans" cxnId="{4941F151-E46D-468C-B89C-7AC41374455E}">
      <dgm:prSet/>
      <dgm:spPr/>
      <dgm:t>
        <a:bodyPr/>
        <a:lstStyle/>
        <a:p>
          <a:endParaRPr lang="en-GB"/>
        </a:p>
      </dgm:t>
    </dgm:pt>
    <dgm:pt modelId="{D14C68E1-1360-4BD5-93D5-3B6005587FF4}" type="pres">
      <dgm:prSet presAssocID="{A76F6BFB-E34A-472A-9E16-D1E8C0A9DCD5}" presName="Name0" presStyleCnt="0">
        <dgm:presLayoutVars>
          <dgm:dir/>
        </dgm:presLayoutVars>
      </dgm:prSet>
      <dgm:spPr/>
    </dgm:pt>
    <dgm:pt modelId="{A4B08E4F-0AC9-4F2C-9D64-166F8735FF2C}" type="pres">
      <dgm:prSet presAssocID="{89F414E5-27CB-4974-8874-1EC4FED4109B}" presName="composite" presStyleCnt="0"/>
      <dgm:spPr/>
    </dgm:pt>
    <dgm:pt modelId="{C1E098F0-0C92-4A07-8519-9A3A6F39CD39}" type="pres">
      <dgm:prSet presAssocID="{89F414E5-27CB-4974-8874-1EC4FED4109B}" presName="rect2" presStyleLbl="revTx" presStyleIdx="0" presStyleCnt="4" custLinFactX="-74250" custLinFactY="-137790" custLinFactNeighborX="-100000" custLinFactNeighborY="-200000">
        <dgm:presLayoutVars>
          <dgm:bulletEnabled val="1"/>
        </dgm:presLayoutVars>
      </dgm:prSet>
      <dgm:spPr/>
    </dgm:pt>
    <dgm:pt modelId="{8DDD6FE9-16DB-472C-85A4-FF3B5836D464}" type="pres">
      <dgm:prSet presAssocID="{89F414E5-27CB-4974-8874-1EC4FED4109B}" presName="rect1" presStyleLbl="alignImgPlace1" presStyleIdx="0" presStyleCnt="4" custScaleX="277410" custLinFactNeighborX="-41374" custLinFactNeighborY="-34529"/>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D4D37A9B-3C34-4D3D-B658-F5A615BB0B05}" type="pres">
      <dgm:prSet presAssocID="{6615236A-68F4-4219-984C-9F06EDD6550D}" presName="sibTrans" presStyleCnt="0"/>
      <dgm:spPr/>
    </dgm:pt>
    <dgm:pt modelId="{5FF497A2-9520-455E-9B7E-B898FEE0265E}" type="pres">
      <dgm:prSet presAssocID="{88865D50-AF2F-464A-9851-EF4853BA9F63}" presName="composite" presStyleCnt="0"/>
      <dgm:spPr/>
    </dgm:pt>
    <dgm:pt modelId="{9C49AD79-926A-4777-8B15-864393591039}" type="pres">
      <dgm:prSet presAssocID="{88865D50-AF2F-464A-9851-EF4853BA9F63}" presName="rect2" presStyleLbl="revTx" presStyleIdx="1" presStyleCnt="4" custLinFactX="-19875" custLinFactY="-135043" custLinFactNeighborX="-100000" custLinFactNeighborY="-200000">
        <dgm:presLayoutVars>
          <dgm:bulletEnabled val="1"/>
        </dgm:presLayoutVars>
      </dgm:prSet>
      <dgm:spPr/>
    </dgm:pt>
    <dgm:pt modelId="{841CC812-A88A-49E5-AF2C-4D0AF708E6C6}" type="pres">
      <dgm:prSet presAssocID="{88865D50-AF2F-464A-9851-EF4853BA9F63}" presName="rect1" presStyleLbl="alignImgPlace1" presStyleIdx="1" presStyleCnt="4" custScaleX="306251" custLinFactNeighborX="26474" custLinFactNeighborY="-44906"/>
      <dgm:spPr>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dgm:spPr>
    </dgm:pt>
    <dgm:pt modelId="{D2419B0B-09A1-4D5D-926C-9E9A9CBB1850}" type="pres">
      <dgm:prSet presAssocID="{429FB6F6-539A-4F78-8F50-013D4E10F274}" presName="sibTrans" presStyleCnt="0"/>
      <dgm:spPr/>
    </dgm:pt>
    <dgm:pt modelId="{2A38D9EE-D682-476B-8967-2B2C27BBAFB3}" type="pres">
      <dgm:prSet presAssocID="{26B752DD-0E00-4147-B158-25F281F2A07D}" presName="composite" presStyleCnt="0"/>
      <dgm:spPr/>
    </dgm:pt>
    <dgm:pt modelId="{92258386-A0B5-4F82-800D-52EB84E06F24}" type="pres">
      <dgm:prSet presAssocID="{26B752DD-0E00-4147-B158-25F281F2A07D}" presName="rect2" presStyleLbl="revTx" presStyleIdx="2" presStyleCnt="4" custLinFactX="-45827" custLinFactNeighborX="-100000" custLinFactNeighborY="13549">
        <dgm:presLayoutVars>
          <dgm:bulletEnabled val="1"/>
        </dgm:presLayoutVars>
      </dgm:prSet>
      <dgm:spPr/>
    </dgm:pt>
    <dgm:pt modelId="{679289E0-1A98-4A73-9831-4BA9DB3B8044}" type="pres">
      <dgm:prSet presAssocID="{26B752DD-0E00-4147-B158-25F281F2A07D}" presName="rect1" presStyleLbl="alignImgPlace1" presStyleIdx="2" presStyleCnt="4" custScaleX="397120" custLinFactNeighborY="24308"/>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E0F9130C-43CA-4552-B8A4-2C682BE37B44}" type="pres">
      <dgm:prSet presAssocID="{5546D643-8FA6-41E2-A024-2DD9AEF2375E}" presName="sibTrans" presStyleCnt="0"/>
      <dgm:spPr/>
    </dgm:pt>
    <dgm:pt modelId="{5515BE33-5334-42E6-AAB2-FA8BA256C0BF}" type="pres">
      <dgm:prSet presAssocID="{8EFB4E13-5520-405C-BA16-A5637BB40AD9}" presName="composite" presStyleCnt="0"/>
      <dgm:spPr/>
    </dgm:pt>
    <dgm:pt modelId="{4C267363-183D-41C9-AF41-7EE91DAAF0ED}" type="pres">
      <dgm:prSet presAssocID="{8EFB4E13-5520-405C-BA16-A5637BB40AD9}" presName="rect2" presStyleLbl="revTx" presStyleIdx="3" presStyleCnt="4" custLinFactX="-45415" custLinFactNeighborX="-100000" custLinFactNeighborY="21961">
        <dgm:presLayoutVars>
          <dgm:bulletEnabled val="1"/>
        </dgm:presLayoutVars>
      </dgm:prSet>
      <dgm:spPr/>
    </dgm:pt>
    <dgm:pt modelId="{6BCF3404-45BA-4F6A-B90C-5054AF397BEA}" type="pres">
      <dgm:prSet presAssocID="{8EFB4E13-5520-405C-BA16-A5637BB40AD9}" presName="rect1" presStyleLbl="alignImgPlace1" presStyleIdx="3" presStyleCnt="4" custScaleX="396797" custLinFactNeighborX="-1038" custLinFactNeighborY="24308"/>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1E9C9712-E9DA-4AF5-B3F2-21719044E025}" type="presOf" srcId="{A76F6BFB-E34A-472A-9E16-D1E8C0A9DCD5}" destId="{D14C68E1-1360-4BD5-93D5-3B6005587FF4}" srcOrd="0" destOrd="0" presId="urn:microsoft.com/office/officeart/2008/layout/PictureGrid"/>
    <dgm:cxn modelId="{0A1D7B18-08DB-42B4-8B5A-FC7338F57307}" type="presOf" srcId="{88865D50-AF2F-464A-9851-EF4853BA9F63}" destId="{9C49AD79-926A-4777-8B15-864393591039}" srcOrd="0" destOrd="0" presId="urn:microsoft.com/office/officeart/2008/layout/PictureGrid"/>
    <dgm:cxn modelId="{0217591E-671A-4DD7-B3BE-1638E6F721FB}" srcId="{A76F6BFB-E34A-472A-9E16-D1E8C0A9DCD5}" destId="{89F414E5-27CB-4974-8874-1EC4FED4109B}" srcOrd="0" destOrd="0" parTransId="{DD05B743-1D37-4F3A-8C98-C79CE56809E9}" sibTransId="{6615236A-68F4-4219-984C-9F06EDD6550D}"/>
    <dgm:cxn modelId="{89C3A369-5566-40E1-AD5D-ED2101277D32}" srcId="{A76F6BFB-E34A-472A-9E16-D1E8C0A9DCD5}" destId="{26B752DD-0E00-4147-B158-25F281F2A07D}" srcOrd="2" destOrd="0" parTransId="{3A0FEBFF-F55B-4B05-AA3E-9985091EC690}" sibTransId="{5546D643-8FA6-41E2-A024-2DD9AEF2375E}"/>
    <dgm:cxn modelId="{4941F151-E46D-468C-B89C-7AC41374455E}" srcId="{A76F6BFB-E34A-472A-9E16-D1E8C0A9DCD5}" destId="{8EFB4E13-5520-405C-BA16-A5637BB40AD9}" srcOrd="3" destOrd="0" parTransId="{070AF54D-050B-4F95-B2BE-A069BAAC7082}" sibTransId="{2408CFC8-C0BA-42C4-8A10-90D334954DEB}"/>
    <dgm:cxn modelId="{79B5D776-4457-4FE0-9BA2-7F352F45DDEE}" type="presOf" srcId="{8EFB4E13-5520-405C-BA16-A5637BB40AD9}" destId="{4C267363-183D-41C9-AF41-7EE91DAAF0ED}" srcOrd="0" destOrd="0" presId="urn:microsoft.com/office/officeart/2008/layout/PictureGrid"/>
    <dgm:cxn modelId="{C0D173C4-564C-4986-8621-2DC5E9350B61}" type="presOf" srcId="{26B752DD-0E00-4147-B158-25F281F2A07D}" destId="{92258386-A0B5-4F82-800D-52EB84E06F24}" srcOrd="0" destOrd="0" presId="urn:microsoft.com/office/officeart/2008/layout/PictureGrid"/>
    <dgm:cxn modelId="{29938AE9-3DD3-4F33-B5DD-67EBD61247D9}" type="presOf" srcId="{89F414E5-27CB-4974-8874-1EC4FED4109B}" destId="{C1E098F0-0C92-4A07-8519-9A3A6F39CD39}" srcOrd="0" destOrd="0" presId="urn:microsoft.com/office/officeart/2008/layout/PictureGrid"/>
    <dgm:cxn modelId="{9379D7F7-0A20-497E-AC6D-B7F8F5B680EB}" srcId="{A76F6BFB-E34A-472A-9E16-D1E8C0A9DCD5}" destId="{88865D50-AF2F-464A-9851-EF4853BA9F63}" srcOrd="1" destOrd="0" parTransId="{094ECF30-37C6-47BE-A674-08B68B7EF052}" sibTransId="{429FB6F6-539A-4F78-8F50-013D4E10F274}"/>
    <dgm:cxn modelId="{50CF867E-B94F-441B-9113-332ED2D46787}" type="presParOf" srcId="{D14C68E1-1360-4BD5-93D5-3B6005587FF4}" destId="{A4B08E4F-0AC9-4F2C-9D64-166F8735FF2C}" srcOrd="0" destOrd="0" presId="urn:microsoft.com/office/officeart/2008/layout/PictureGrid"/>
    <dgm:cxn modelId="{B470F4A4-4A84-4065-8ED3-88DE1E042154}" type="presParOf" srcId="{A4B08E4F-0AC9-4F2C-9D64-166F8735FF2C}" destId="{C1E098F0-0C92-4A07-8519-9A3A6F39CD39}" srcOrd="0" destOrd="0" presId="urn:microsoft.com/office/officeart/2008/layout/PictureGrid"/>
    <dgm:cxn modelId="{ED0B8F0F-EAF6-4F25-834E-7BD556B710EE}" type="presParOf" srcId="{A4B08E4F-0AC9-4F2C-9D64-166F8735FF2C}" destId="{8DDD6FE9-16DB-472C-85A4-FF3B5836D464}" srcOrd="1" destOrd="0" presId="urn:microsoft.com/office/officeart/2008/layout/PictureGrid"/>
    <dgm:cxn modelId="{3A0CC258-F26C-44A8-ABB9-FE0C830A96D1}" type="presParOf" srcId="{D14C68E1-1360-4BD5-93D5-3B6005587FF4}" destId="{D4D37A9B-3C34-4D3D-B658-F5A615BB0B05}" srcOrd="1" destOrd="0" presId="urn:microsoft.com/office/officeart/2008/layout/PictureGrid"/>
    <dgm:cxn modelId="{876454E1-CBE5-4B70-917C-D1A672A37FC7}" type="presParOf" srcId="{D14C68E1-1360-4BD5-93D5-3B6005587FF4}" destId="{5FF497A2-9520-455E-9B7E-B898FEE0265E}" srcOrd="2" destOrd="0" presId="urn:microsoft.com/office/officeart/2008/layout/PictureGrid"/>
    <dgm:cxn modelId="{721948D6-CF9F-4CA5-8A36-F2BCCAF31E8E}" type="presParOf" srcId="{5FF497A2-9520-455E-9B7E-B898FEE0265E}" destId="{9C49AD79-926A-4777-8B15-864393591039}" srcOrd="0" destOrd="0" presId="urn:microsoft.com/office/officeart/2008/layout/PictureGrid"/>
    <dgm:cxn modelId="{F552D6BC-33D5-4DD8-A544-BE476F7A6A62}" type="presParOf" srcId="{5FF497A2-9520-455E-9B7E-B898FEE0265E}" destId="{841CC812-A88A-49E5-AF2C-4D0AF708E6C6}" srcOrd="1" destOrd="0" presId="urn:microsoft.com/office/officeart/2008/layout/PictureGrid"/>
    <dgm:cxn modelId="{3D475D93-13D0-46CA-9270-743832A2CA20}" type="presParOf" srcId="{D14C68E1-1360-4BD5-93D5-3B6005587FF4}" destId="{D2419B0B-09A1-4D5D-926C-9E9A9CBB1850}" srcOrd="3" destOrd="0" presId="urn:microsoft.com/office/officeart/2008/layout/PictureGrid"/>
    <dgm:cxn modelId="{728C09FA-A677-4DCB-AFF9-BE60AC3B6BC2}" type="presParOf" srcId="{D14C68E1-1360-4BD5-93D5-3B6005587FF4}" destId="{2A38D9EE-D682-476B-8967-2B2C27BBAFB3}" srcOrd="4" destOrd="0" presId="urn:microsoft.com/office/officeart/2008/layout/PictureGrid"/>
    <dgm:cxn modelId="{12A84D72-48DC-4643-9142-85F447DA0F34}" type="presParOf" srcId="{2A38D9EE-D682-476B-8967-2B2C27BBAFB3}" destId="{92258386-A0B5-4F82-800D-52EB84E06F24}" srcOrd="0" destOrd="0" presId="urn:microsoft.com/office/officeart/2008/layout/PictureGrid"/>
    <dgm:cxn modelId="{A20ADE4B-6E9F-4A57-9293-C68500EEE88A}" type="presParOf" srcId="{2A38D9EE-D682-476B-8967-2B2C27BBAFB3}" destId="{679289E0-1A98-4A73-9831-4BA9DB3B8044}" srcOrd="1" destOrd="0" presId="urn:microsoft.com/office/officeart/2008/layout/PictureGrid"/>
    <dgm:cxn modelId="{8921895C-4832-4208-860E-531E41AFDE5D}" type="presParOf" srcId="{D14C68E1-1360-4BD5-93D5-3B6005587FF4}" destId="{E0F9130C-43CA-4552-B8A4-2C682BE37B44}" srcOrd="5" destOrd="0" presId="urn:microsoft.com/office/officeart/2008/layout/PictureGrid"/>
    <dgm:cxn modelId="{BA7FD976-C4FF-49D5-948E-0BE83655AE0B}" type="presParOf" srcId="{D14C68E1-1360-4BD5-93D5-3B6005587FF4}" destId="{5515BE33-5334-42E6-AAB2-FA8BA256C0BF}" srcOrd="6" destOrd="0" presId="urn:microsoft.com/office/officeart/2008/layout/PictureGrid"/>
    <dgm:cxn modelId="{29F8513B-A77E-4FF9-91F1-D7030939684E}" type="presParOf" srcId="{5515BE33-5334-42E6-AAB2-FA8BA256C0BF}" destId="{4C267363-183D-41C9-AF41-7EE91DAAF0ED}" srcOrd="0" destOrd="0" presId="urn:microsoft.com/office/officeart/2008/layout/PictureGrid"/>
    <dgm:cxn modelId="{3E7C3BA3-9ED8-4C59-98DE-31A4D2F3991A}" type="presParOf" srcId="{5515BE33-5334-42E6-AAB2-FA8BA256C0BF}" destId="{6BCF3404-45BA-4F6A-B90C-5054AF397BEA}"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26026"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811298" y="1963716"/>
          <a:ext cx="1623111"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811298" y="1963716"/>
        <a:ext cx="1623111" cy="2345787"/>
      </dsp:txXfrm>
    </dsp:sp>
    <dsp:sp modelId="{BAAAAA0C-403D-4C2B-A979-916A81CA15BC}">
      <dsp:nvSpPr>
        <dsp:cNvPr id="0" name=""/>
        <dsp:cNvSpPr/>
      </dsp:nvSpPr>
      <dsp:spPr>
        <a:xfrm>
          <a:off x="7298737"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304003"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304003" y="2106935"/>
        <a:ext cx="1552096" cy="2082333"/>
      </dsp:txXfrm>
    </dsp:sp>
    <dsp:sp modelId="{8A46904D-3DC0-4570-83F5-01C22743B368}">
      <dsp:nvSpPr>
        <dsp:cNvPr id="0" name=""/>
        <dsp:cNvSpPr/>
      </dsp:nvSpPr>
      <dsp:spPr>
        <a:xfrm>
          <a:off x="5731126"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46164"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46164" y="2238400"/>
        <a:ext cx="1552096" cy="1816418"/>
      </dsp:txXfrm>
    </dsp:sp>
    <dsp:sp modelId="{2D18BC78-2345-42C2-87D2-01E5956C476F}">
      <dsp:nvSpPr>
        <dsp:cNvPr id="0" name=""/>
        <dsp:cNvSpPr/>
      </dsp:nvSpPr>
      <dsp:spPr>
        <a:xfrm>
          <a:off x="4179030"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81653"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81653" y="2386521"/>
        <a:ext cx="1552096" cy="1513117"/>
      </dsp:txXfrm>
    </dsp:sp>
    <dsp:sp modelId="{25FC2898-C8DE-4064-8B84-6312E360E8D3}">
      <dsp:nvSpPr>
        <dsp:cNvPr id="0" name=""/>
        <dsp:cNvSpPr/>
      </dsp:nvSpPr>
      <dsp:spPr>
        <a:xfrm>
          <a:off x="2636229"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41972"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41972" y="2534332"/>
        <a:ext cx="1552096" cy="1172128"/>
      </dsp:txXfrm>
    </dsp:sp>
    <dsp:sp modelId="{910464D9-594E-45F2-BC97-B7F2423172BC}">
      <dsp:nvSpPr>
        <dsp:cNvPr id="0" name=""/>
        <dsp:cNvSpPr/>
      </dsp:nvSpPr>
      <dsp:spPr>
        <a:xfrm>
          <a:off x="1078390"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78406"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78406" y="2651924"/>
        <a:ext cx="1552096" cy="98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06B45-E566-44D0-A657-696F183F59E2}">
      <dsp:nvSpPr>
        <dsp:cNvPr id="0" name=""/>
        <dsp:cNvSpPr/>
      </dsp:nvSpPr>
      <dsp:spPr>
        <a:xfrm>
          <a:off x="8801041" y="2976959"/>
          <a:ext cx="1552096" cy="1060524"/>
        </a:xfrm>
        <a:prstGeom prst="wedgeRectCallout">
          <a:avLst>
            <a:gd name="adj1" fmla="val 0"/>
            <a:gd name="adj2" fmla="val 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5BA5-1835-4B3D-9F09-28A0F199E0E1}">
      <dsp:nvSpPr>
        <dsp:cNvPr id="0" name=""/>
        <dsp:cNvSpPr/>
      </dsp:nvSpPr>
      <dsp:spPr>
        <a:xfrm>
          <a:off x="8736344" y="1963716"/>
          <a:ext cx="1723049" cy="234578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Conversational Task Completion</a:t>
          </a:r>
        </a:p>
      </dsp:txBody>
      <dsp:txXfrm>
        <a:off x="8736344" y="1963716"/>
        <a:ext cx="1723049" cy="2345787"/>
      </dsp:txXfrm>
    </dsp:sp>
    <dsp:sp modelId="{BAAAAA0C-403D-4C2B-A979-916A81CA15BC}">
      <dsp:nvSpPr>
        <dsp:cNvPr id="0" name=""/>
        <dsp:cNvSpPr/>
      </dsp:nvSpPr>
      <dsp:spPr>
        <a:xfrm>
          <a:off x="7273752" y="2413834"/>
          <a:ext cx="1552096" cy="109117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B632C-FC1B-40DD-8F86-052F278AA99F}">
      <dsp:nvSpPr>
        <dsp:cNvPr id="0" name=""/>
        <dsp:cNvSpPr/>
      </dsp:nvSpPr>
      <dsp:spPr>
        <a:xfrm>
          <a:off x="7279018" y="2106935"/>
          <a:ext cx="1552096" cy="2082333"/>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Multi-Turn Process Guidance</a:t>
          </a:r>
        </a:p>
      </dsp:txBody>
      <dsp:txXfrm>
        <a:off x="7279018" y="2106935"/>
        <a:ext cx="1552096" cy="2082333"/>
      </dsp:txXfrm>
    </dsp:sp>
    <dsp:sp modelId="{8A46904D-3DC0-4570-83F5-01C22743B368}">
      <dsp:nvSpPr>
        <dsp:cNvPr id="0" name=""/>
        <dsp:cNvSpPr/>
      </dsp:nvSpPr>
      <dsp:spPr>
        <a:xfrm>
          <a:off x="5706141" y="2288485"/>
          <a:ext cx="1552096" cy="1268884"/>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E504D4-6EDD-429D-AFE0-36792CBEC546}">
      <dsp:nvSpPr>
        <dsp:cNvPr id="0" name=""/>
        <dsp:cNvSpPr/>
      </dsp:nvSpPr>
      <dsp:spPr>
        <a:xfrm>
          <a:off x="5721179" y="2238400"/>
          <a:ext cx="1552096" cy="181641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Contextual Guided Assistance</a:t>
          </a:r>
        </a:p>
      </dsp:txBody>
      <dsp:txXfrm>
        <a:off x="5721179" y="2238400"/>
        <a:ext cx="1552096" cy="1816418"/>
      </dsp:txXfrm>
    </dsp:sp>
    <dsp:sp modelId="{2D18BC78-2345-42C2-87D2-01E5956C476F}">
      <dsp:nvSpPr>
        <dsp:cNvPr id="0" name=""/>
        <dsp:cNvSpPr/>
      </dsp:nvSpPr>
      <dsp:spPr>
        <a:xfrm>
          <a:off x="4154045" y="2436594"/>
          <a:ext cx="1552096" cy="106612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0AB8B2-FBCD-4AD3-8EBC-FDB2EB013272}">
      <dsp:nvSpPr>
        <dsp:cNvPr id="0" name=""/>
        <dsp:cNvSpPr/>
      </dsp:nvSpPr>
      <dsp:spPr>
        <a:xfrm>
          <a:off x="4156668" y="2386521"/>
          <a:ext cx="1552096" cy="1513117"/>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One-Turn Intelligent Response</a:t>
          </a:r>
        </a:p>
      </dsp:txBody>
      <dsp:txXfrm>
        <a:off x="4156668" y="2386521"/>
        <a:ext cx="1552096" cy="1513117"/>
      </dsp:txXfrm>
    </dsp:sp>
    <dsp:sp modelId="{25FC2898-C8DE-4064-8B84-6312E360E8D3}">
      <dsp:nvSpPr>
        <dsp:cNvPr id="0" name=""/>
        <dsp:cNvSpPr/>
      </dsp:nvSpPr>
      <dsp:spPr>
        <a:xfrm>
          <a:off x="2611244" y="2564510"/>
          <a:ext cx="1552096" cy="957652"/>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C1F48-0DB5-4553-B85F-9278056EF465}">
      <dsp:nvSpPr>
        <dsp:cNvPr id="0" name=""/>
        <dsp:cNvSpPr/>
      </dsp:nvSpPr>
      <dsp:spPr>
        <a:xfrm>
          <a:off x="2616987" y="2534332"/>
          <a:ext cx="1552096" cy="1172128"/>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kern="1200" dirty="0"/>
            <a:t>Intelligent Notification</a:t>
          </a:r>
        </a:p>
      </dsp:txBody>
      <dsp:txXfrm>
        <a:off x="2616987" y="2534332"/>
        <a:ext cx="1552096" cy="1172128"/>
      </dsp:txXfrm>
    </dsp:sp>
    <dsp:sp modelId="{910464D9-594E-45F2-BC97-B7F2423172BC}">
      <dsp:nvSpPr>
        <dsp:cNvPr id="0" name=""/>
        <dsp:cNvSpPr/>
      </dsp:nvSpPr>
      <dsp:spPr>
        <a:xfrm>
          <a:off x="1053405" y="2640502"/>
          <a:ext cx="1552096" cy="766358"/>
        </a:xfrm>
        <a:prstGeom prst="wedgeRectCallout">
          <a:avLst>
            <a:gd name="adj1" fmla="val 62500"/>
            <a:gd name="adj2" fmla="val 2083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733D80-F69D-4529-980E-BF3A2BBF1D00}">
      <dsp:nvSpPr>
        <dsp:cNvPr id="0" name=""/>
        <dsp:cNvSpPr/>
      </dsp:nvSpPr>
      <dsp:spPr>
        <a:xfrm>
          <a:off x="1053421" y="2651924"/>
          <a:ext cx="1552096" cy="984474"/>
        </a:xfrm>
        <a:prstGeom prst="rect">
          <a:avLst/>
        </a:prstGeom>
        <a:solidFill>
          <a:srgbClr val="0069A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800100">
            <a:lnSpc>
              <a:spcPct val="90000"/>
            </a:lnSpc>
            <a:spcBef>
              <a:spcPct val="0"/>
            </a:spcBef>
            <a:spcAft>
              <a:spcPct val="35000"/>
            </a:spcAft>
            <a:buNone/>
          </a:pPr>
          <a:r>
            <a:rPr lang="en-US" sz="1800" b="0" i="0" kern="1200" dirty="0"/>
            <a:t>One-Turn FAQ</a:t>
          </a:r>
          <a:endParaRPr lang="en-US" sz="1800" b="0" kern="1200" dirty="0"/>
        </a:p>
      </dsp:txBody>
      <dsp:txXfrm>
        <a:off x="1053421" y="2651924"/>
        <a:ext cx="1552096" cy="984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D418-1C27-4F29-9204-B7AD1DE7112E}">
      <dsp:nvSpPr>
        <dsp:cNvPr id="0" name=""/>
        <dsp:cNvSpPr/>
      </dsp:nvSpPr>
      <dsp:spPr>
        <a:xfrm>
          <a:off x="4643392" y="1224567"/>
          <a:ext cx="4710034" cy="276256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85D83-9D6C-4102-BB8A-237661A4AB19}">
      <dsp:nvSpPr>
        <dsp:cNvPr id="0" name=""/>
        <dsp:cNvSpPr/>
      </dsp:nvSpPr>
      <dsp:spPr>
        <a:xfrm>
          <a:off x="2048088" y="1088880"/>
          <a:ext cx="2595304" cy="303393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74780" y="1215572"/>
        <a:ext cx="2341920" cy="27805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B95-C22B-4844-B5CC-DF951EB93DE9}">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Pre-built Domain</a:t>
          </a:r>
        </a:p>
      </dsp:txBody>
      <dsp:txXfrm>
        <a:off x="812799" y="985762"/>
        <a:ext cx="2600960" cy="3447142"/>
      </dsp:txXfrm>
    </dsp:sp>
    <dsp:sp modelId="{4BBFECEF-E1EE-4610-8C41-C7611A6182BC}">
      <dsp:nvSpPr>
        <dsp:cNvPr id="0" name=""/>
        <dsp:cNvSpPr/>
      </dsp:nvSpPr>
      <dsp:spPr>
        <a:xfrm>
          <a:off x="3021139" y="459226"/>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t>Custom Domain</a:t>
          </a:r>
        </a:p>
      </dsp:txBody>
      <dsp:txXfrm>
        <a:off x="4301299" y="991175"/>
        <a:ext cx="2600960" cy="34471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712BE-927E-4686-A6FC-5B302394988C}">
      <dsp:nvSpPr>
        <dsp:cNvPr id="0" name=""/>
        <dsp:cNvSpPr/>
      </dsp:nvSpPr>
      <dsp:spPr>
        <a:xfrm>
          <a:off x="1711212" y="606"/>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02001"/>
        <a:ext cx="9192124" cy="608367"/>
      </dsp:txXfrm>
    </dsp:sp>
    <dsp:sp modelId="{C666B548-539D-48CC-9978-19DFCB85A75A}">
      <dsp:nvSpPr>
        <dsp:cNvPr id="0" name=""/>
        <dsp:cNvSpPr/>
      </dsp:nvSpPr>
      <dsp:spPr>
        <a:xfrm>
          <a:off x="193993" y="62640"/>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t>One-Turn FAQ</a:t>
          </a:r>
          <a:endParaRPr lang="en-US" sz="1300" b="0" kern="1200" dirty="0"/>
        </a:p>
      </dsp:txBody>
      <dsp:txXfrm>
        <a:off x="227534" y="96181"/>
        <a:ext cx="1450137" cy="620007"/>
      </dsp:txXfrm>
    </dsp:sp>
    <dsp:sp modelId="{2D160B43-7538-4F0A-BA8C-C1070175717C}">
      <dsp:nvSpPr>
        <dsp:cNvPr id="0" name=""/>
        <dsp:cNvSpPr/>
      </dsp:nvSpPr>
      <dsp:spPr>
        <a:xfrm>
          <a:off x="1711212" y="880472"/>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981867"/>
        <a:ext cx="9192124" cy="608367"/>
      </dsp:txXfrm>
    </dsp:sp>
    <dsp:sp modelId="{524E2A0A-A2A8-468E-AB1A-EE9E3CF4C53A}">
      <dsp:nvSpPr>
        <dsp:cNvPr id="0" name=""/>
        <dsp:cNvSpPr/>
      </dsp:nvSpPr>
      <dsp:spPr>
        <a:xfrm>
          <a:off x="193993" y="942506"/>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Intelligent Notification</a:t>
          </a:r>
        </a:p>
      </dsp:txBody>
      <dsp:txXfrm>
        <a:off x="227534" y="976047"/>
        <a:ext cx="1450137" cy="620007"/>
      </dsp:txXfrm>
    </dsp:sp>
    <dsp:sp modelId="{16AE5FB5-3084-436C-8B62-C05F0842FF2D}">
      <dsp:nvSpPr>
        <dsp:cNvPr id="0" name=""/>
        <dsp:cNvSpPr/>
      </dsp:nvSpPr>
      <dsp:spPr>
        <a:xfrm>
          <a:off x="1711212" y="1760338"/>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1861733"/>
        <a:ext cx="9192124" cy="608367"/>
      </dsp:txXfrm>
    </dsp:sp>
    <dsp:sp modelId="{A8DB239E-D8C2-4D7B-A6F2-4EF3AE7347B1}">
      <dsp:nvSpPr>
        <dsp:cNvPr id="0" name=""/>
        <dsp:cNvSpPr/>
      </dsp:nvSpPr>
      <dsp:spPr>
        <a:xfrm>
          <a:off x="193993" y="1822372"/>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One-Turn Intelligent Response</a:t>
          </a:r>
        </a:p>
      </dsp:txBody>
      <dsp:txXfrm>
        <a:off x="227534" y="1855913"/>
        <a:ext cx="1450137" cy="620007"/>
      </dsp:txXfrm>
    </dsp:sp>
    <dsp:sp modelId="{1CFE1E5C-B442-42A2-B6A7-1AA4336C444E}">
      <dsp:nvSpPr>
        <dsp:cNvPr id="0" name=""/>
        <dsp:cNvSpPr/>
      </dsp:nvSpPr>
      <dsp:spPr>
        <a:xfrm>
          <a:off x="1711212" y="2640204"/>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2741599"/>
        <a:ext cx="9192124" cy="608367"/>
      </dsp:txXfrm>
    </dsp:sp>
    <dsp:sp modelId="{A90D4B81-2203-4A89-B81D-302896296B5F}">
      <dsp:nvSpPr>
        <dsp:cNvPr id="0" name=""/>
        <dsp:cNvSpPr/>
      </dsp:nvSpPr>
      <dsp:spPr>
        <a:xfrm>
          <a:off x="193993" y="2702238"/>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Contextual Guided Assistance</a:t>
          </a:r>
        </a:p>
      </dsp:txBody>
      <dsp:txXfrm>
        <a:off x="227534" y="2735779"/>
        <a:ext cx="1450137" cy="620007"/>
      </dsp:txXfrm>
    </dsp:sp>
    <dsp:sp modelId="{DF3B651E-A19C-4590-89AA-3B9C95C1B747}">
      <dsp:nvSpPr>
        <dsp:cNvPr id="0" name=""/>
        <dsp:cNvSpPr/>
      </dsp:nvSpPr>
      <dsp:spPr>
        <a:xfrm>
          <a:off x="1711212" y="3520070"/>
          <a:ext cx="9496308"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11212" y="3621465"/>
        <a:ext cx="9192124" cy="608367"/>
      </dsp:txXfrm>
    </dsp:sp>
    <dsp:sp modelId="{4D6DA23F-1CF3-4467-88C5-D2A194CCF2F6}">
      <dsp:nvSpPr>
        <dsp:cNvPr id="0" name=""/>
        <dsp:cNvSpPr/>
      </dsp:nvSpPr>
      <dsp:spPr>
        <a:xfrm>
          <a:off x="193993" y="3582104"/>
          <a:ext cx="1517219"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Process Guidance</a:t>
          </a:r>
        </a:p>
      </dsp:txBody>
      <dsp:txXfrm>
        <a:off x="227534" y="3615645"/>
        <a:ext cx="1450137" cy="620007"/>
      </dsp:txXfrm>
    </dsp:sp>
    <dsp:sp modelId="{4D8643C2-14A7-44D1-82B6-DF8B888FAD68}">
      <dsp:nvSpPr>
        <dsp:cNvPr id="0" name=""/>
        <dsp:cNvSpPr/>
      </dsp:nvSpPr>
      <dsp:spPr>
        <a:xfrm>
          <a:off x="1707312" y="4399936"/>
          <a:ext cx="9505591" cy="81115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285750" lvl="1" indent="-285750" algn="l" defTabSz="1733550">
            <a:lnSpc>
              <a:spcPct val="90000"/>
            </a:lnSpc>
            <a:spcBef>
              <a:spcPct val="0"/>
            </a:spcBef>
            <a:spcAft>
              <a:spcPct val="15000"/>
            </a:spcAft>
            <a:buChar char="•"/>
          </a:pPr>
          <a:endParaRPr lang="en-US" sz="3900" kern="1200" dirty="0"/>
        </a:p>
      </dsp:txBody>
      <dsp:txXfrm>
        <a:off x="1707312" y="4501331"/>
        <a:ext cx="9201407" cy="608367"/>
      </dsp:txXfrm>
    </dsp:sp>
    <dsp:sp modelId="{BC61613E-1DF1-45F9-B562-B411CD72FDAA}">
      <dsp:nvSpPr>
        <dsp:cNvPr id="0" name=""/>
        <dsp:cNvSpPr/>
      </dsp:nvSpPr>
      <dsp:spPr>
        <a:xfrm>
          <a:off x="188610" y="4461970"/>
          <a:ext cx="1518702" cy="687089"/>
        </a:xfrm>
        <a:prstGeom prst="roundRect">
          <a:avLst/>
        </a:prstGeom>
        <a:solidFill>
          <a:srgbClr val="0069A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Multi-Turn Conversational Task Completion</a:t>
          </a:r>
        </a:p>
      </dsp:txBody>
      <dsp:txXfrm>
        <a:off x="222151" y="4495511"/>
        <a:ext cx="1451620" cy="62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098F0-0C92-4A07-8519-9A3A6F39CD39}">
      <dsp:nvSpPr>
        <dsp:cNvPr id="0" name=""/>
        <dsp:cNvSpPr/>
      </dsp:nvSpPr>
      <dsp:spPr>
        <a:xfrm>
          <a:off x="294690" y="122489"/>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Simple</a:t>
          </a:r>
        </a:p>
      </dsp:txBody>
      <dsp:txXfrm>
        <a:off x="294690" y="122489"/>
        <a:ext cx="1489760" cy="223464"/>
      </dsp:txXfrm>
    </dsp:sp>
    <dsp:sp modelId="{8DDD6FE9-16DB-472C-85A4-FF3B5836D464}">
      <dsp:nvSpPr>
        <dsp:cNvPr id="0" name=""/>
        <dsp:cNvSpPr/>
      </dsp:nvSpPr>
      <dsp:spPr>
        <a:xfrm>
          <a:off x="952733" y="630685"/>
          <a:ext cx="4132745" cy="14897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49AD79-926A-4777-8B15-864393591039}">
      <dsp:nvSpPr>
        <dsp:cNvPr id="0" name=""/>
        <dsp:cNvSpPr/>
      </dsp:nvSpPr>
      <dsp:spPr>
        <a:xfrm>
          <a:off x="5609805" y="12862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List</a:t>
          </a:r>
        </a:p>
      </dsp:txBody>
      <dsp:txXfrm>
        <a:off x="5609805" y="128628"/>
        <a:ext cx="1489760" cy="223464"/>
      </dsp:txXfrm>
    </dsp:sp>
    <dsp:sp modelId="{841CC812-A88A-49E5-AF2C-4D0AF708E6C6}">
      <dsp:nvSpPr>
        <dsp:cNvPr id="0" name=""/>
        <dsp:cNvSpPr/>
      </dsp:nvSpPr>
      <dsp:spPr>
        <a:xfrm>
          <a:off x="6253731" y="476092"/>
          <a:ext cx="4562407" cy="14897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8386-A0B5-4F82-800D-52EB84E06F24}">
      <dsp:nvSpPr>
        <dsp:cNvPr id="0" name=""/>
        <dsp:cNvSpPr/>
      </dsp:nvSpPr>
      <dsp:spPr>
        <a:xfrm>
          <a:off x="43666" y="2814098"/>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Hierarchical</a:t>
          </a:r>
        </a:p>
      </dsp:txBody>
      <dsp:txXfrm>
        <a:off x="43666" y="2814098"/>
        <a:ext cx="1489760" cy="223464"/>
      </dsp:txXfrm>
    </dsp:sp>
    <dsp:sp modelId="{679289E0-1A98-4A73-9831-4BA9DB3B8044}">
      <dsp:nvSpPr>
        <dsp:cNvPr id="0" name=""/>
        <dsp:cNvSpPr/>
      </dsp:nvSpPr>
      <dsp:spPr>
        <a:xfrm>
          <a:off x="2951" y="3413708"/>
          <a:ext cx="5916138" cy="14897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267363-183D-41C9-AF41-7EE91DAAF0ED}">
      <dsp:nvSpPr>
        <dsp:cNvPr id="0" name=""/>
        <dsp:cNvSpPr/>
      </dsp:nvSpPr>
      <dsp:spPr>
        <a:xfrm>
          <a:off x="6121016" y="2832896"/>
          <a:ext cx="1489760" cy="223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0" numCol="1" spcCol="1270" anchor="b" anchorCtr="0">
          <a:noAutofit/>
        </a:bodyPr>
        <a:lstStyle/>
        <a:p>
          <a:pPr marL="0" lvl="0" indent="0" algn="l" defTabSz="889000">
            <a:lnSpc>
              <a:spcPct val="90000"/>
            </a:lnSpc>
            <a:spcBef>
              <a:spcPct val="0"/>
            </a:spcBef>
            <a:spcAft>
              <a:spcPct val="35000"/>
            </a:spcAft>
            <a:buNone/>
          </a:pPr>
          <a:r>
            <a:rPr lang="en-GB" sz="2000" b="1" kern="1200" dirty="0"/>
            <a:t>Composite</a:t>
          </a:r>
        </a:p>
      </dsp:txBody>
      <dsp:txXfrm>
        <a:off x="6121016" y="2832896"/>
        <a:ext cx="1489760" cy="223464"/>
      </dsp:txXfrm>
    </dsp:sp>
    <dsp:sp modelId="{6BCF3404-45BA-4F6A-B90C-5054AF397BEA}">
      <dsp:nvSpPr>
        <dsp:cNvPr id="0" name=""/>
        <dsp:cNvSpPr/>
      </dsp:nvSpPr>
      <dsp:spPr>
        <a:xfrm>
          <a:off x="6061105" y="3413708"/>
          <a:ext cx="5911326" cy="148976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11/26/2018 1:50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11/26/2018 1:50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icrosoft/botbuilder-tools/tree/master/Ludow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github.com/Microsoft/Recognizers-Text/tree/master/Specs" TargetMode="External"/><Relationship Id="rId3" Type="http://schemas.openxmlformats.org/officeDocument/2006/relationships/hyperlink" Target="https://docs.microsoft.com/en-us/azure/cognitive-services/LUIS/luis-concept-entity-types" TargetMode="External"/><Relationship Id="rId7" Type="http://schemas.openxmlformats.org/officeDocument/2006/relationships/hyperlink" Target="https://github.com/Microsoft/Recognizers-Text"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ocs.microsoft.com/en-us/azure/cognitive-services/LUIS/label-suggested-utterances" TargetMode="External"/><Relationship Id="rId5" Type="http://schemas.openxmlformats.org/officeDocument/2006/relationships/hyperlink" Target="https://docs.microsoft.com/en-us/azure/cognitive-services/LUIS/luis-concept-test#endpoint-testing" TargetMode="External"/><Relationship Id="rId4" Type="http://schemas.openxmlformats.org/officeDocument/2006/relationships/hyperlink" Target="https://docs.microsoft.com/en-us/azure/cognitive-services/LUIS/pre-builtentitie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cognitive-services/LUIS/add-example-utterances" TargetMode="External"/><Relationship Id="rId7" Type="http://schemas.openxmlformats.org/officeDocument/2006/relationships/hyperlink" Target="https://channel9.msdn.com/Shows/AI-Show/Conversational-AI-Bot-Building-Tool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microsoft.com/en-us/azure/bot-service/bot-service-debug-emulator?view=azure-bot-service-4.0" TargetMode="External"/><Relationship Id="rId5" Type="http://schemas.openxmlformats.org/officeDocument/2006/relationships/hyperlink" Target="https://github.com/Microsoft/botbuilder-tools/tree/master/Chatdown" TargetMode="External"/><Relationship Id="rId4" Type="http://schemas.openxmlformats.org/officeDocument/2006/relationships/hyperlink" Target="https://docs.microsoft.com/azure/cognitive-services/bing-spell-check/proof-tex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cognitive-services/LUIS/luis-glossary#endpoint"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ocs.microsoft.com/en-us/azure/cognitive-services/LUIS/label-suggested-utteranc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docs.microsoft.com/en-us/azure/cognitive-services/LUIS/label-suggested-utterances" TargetMode="External"/><Relationship Id="rId3" Type="http://schemas.openxmlformats.org/officeDocument/2006/relationships/hyperlink" Target="https://azure.microsoft.com/pricing/details/cognitive-services/language-understanding-intelligent-services/" TargetMode="External"/><Relationship Id="rId7" Type="http://schemas.openxmlformats.org/officeDocument/2006/relationships/hyperlink" Target="https://westus.dev.cognitive.microsoft.com/docs/services/5890b47c39e2bb17b84a55ff/operations/5890b47c39e2bb052c5b9c09"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estus.dev.cognitive.microsoft.com/docs/services/5890b47c39e2bb17b84a55ff/operations/5890b47c39e2bb052c5b9c08" TargetMode="External"/><Relationship Id="rId5" Type="http://schemas.openxmlformats.org/officeDocument/2006/relationships/hyperlink" Target="https://docs.microsoft.com/en-us/azure/cognitive-services/LUIS/luis-reference-regions" TargetMode="External"/><Relationship Id="rId4" Type="http://schemas.openxmlformats.org/officeDocument/2006/relationships/hyperlink" Target="https://docs.microsoft.com/en-us/azure/cognitive-services/LUIS/luis-tutorial-bot-csharp-appinsight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bot-service/bot-builder-storage-concept?view=azure-bot-service-4.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7002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Microsoft Bot Framework Capabilities</a:t>
            </a:r>
          </a:p>
          <a:p>
            <a:r>
              <a:rPr lang="en-US" sz="1200" b="0" kern="1200" dirty="0">
                <a:solidFill>
                  <a:schemeClr val="tx1"/>
                </a:solidFill>
                <a:effectLst/>
                <a:latin typeface="+mn-lt"/>
                <a:ea typeface="+mn-ea"/>
                <a:cs typeface="+mn-cs"/>
              </a:rPr>
              <a:t>2. Supporting technologies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Microsoft bot framework is the #1 bot framework in the market today. This framework provides 3 key capabilities for developers. This open source framework allows developers to build bots in the languages they know and love - .Net C# and node.js The framework provides connectors to over 15 different channels. This allows developers to build a bot once, and connect it to SMS, Email, Facebook, skype, slack, kik, web chat, etc. Finally, the framework allows you to publish bots to be discovered via search, Cortana and other web services. It is important to establish the skillsets of those who work at the company. From this perspective it can be established if the bot solution can be developed in-house or establish the level of support that is required for the project to succeed. Furthermore, understanding the differences between each channel that will be used for the bot.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56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 are a range of supporting technologies that can be integrated into the bot framework to enhance and optimize the conversational flow. Understanding the capabilities of each technology is important as it can help you map a technology to a conversation pattern. The slide shows the mappings that can be used for conversational flow and technology.</a:t>
            </a:r>
          </a:p>
          <a:p>
            <a:endParaRPr lang="en-GB" dirty="0"/>
          </a:p>
          <a:p>
            <a:r>
              <a:rPr lang="en-GB" dirty="0"/>
              <a:t>QnA Maker 	      - https://www.qnamaker.ai/ </a:t>
            </a:r>
          </a:p>
          <a:p>
            <a:r>
              <a:rPr lang="en-GB" dirty="0"/>
              <a:t>FormFlow	      - https://docs.microsoft.com/en-us/azure/bot-service/dotnet/bot-builder-dotnet-formflow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Proactive Messaging - </a:t>
            </a:r>
            <a:r>
              <a:rPr lang="en-GB" sz="1200" kern="1200" dirty="0">
                <a:solidFill>
                  <a:schemeClr val="tx1"/>
                </a:solidFill>
                <a:effectLst/>
                <a:latin typeface="+mn-lt"/>
                <a:ea typeface="+mn-ea"/>
                <a:cs typeface="+mn-cs"/>
              </a:rPr>
              <a:t>https://docs.microsoft.com/en-us/azure/bot-service/bot-builder-howto-proactive-message?view=azure-bot-service-4.0&amp;tabs=cs </a:t>
            </a:r>
            <a:r>
              <a:rPr lang="en-GB" dirty="0"/>
              <a:t>		</a:t>
            </a:r>
          </a:p>
          <a:p>
            <a:r>
              <a:rPr lang="en-GB" dirty="0"/>
              <a:t>LUIS                       - https://www.luis.ai/ </a:t>
            </a:r>
          </a:p>
          <a:p>
            <a:r>
              <a:rPr lang="en-GB" dirty="0"/>
              <a:t>Machine Learning - https://docs.microsoft.com/en-us/azure/machine-learning/</a:t>
            </a:r>
          </a:p>
          <a:p>
            <a:r>
              <a:rPr lang="en-GB" dirty="0"/>
              <a:t>Cognitive Services - https://azure.microsoft.com/en-gb/services/cognitive-services/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97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examples of mapping Bot capability to organizational objectives,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Microsoft Bot Logic Flow</a:t>
            </a:r>
          </a:p>
          <a:p>
            <a:r>
              <a:rPr lang="en-US" sz="1200" b="0" kern="1200" dirty="0">
                <a:solidFill>
                  <a:schemeClr val="tx1"/>
                </a:solidFill>
                <a:effectLst/>
                <a:latin typeface="+mn-lt"/>
                <a:ea typeface="+mn-ea"/>
                <a:cs typeface="+mn-cs"/>
              </a:rPr>
              <a:t>* Bot Evolution Roadmap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intention here is not to focus on the technology, but more on the business domain, intents and potential conversational flow. In addition, you can annotate the documentation to outline any additional requirements </a:t>
            </a:r>
            <a:r>
              <a:rPr lang="en-US" sz="1200" b="0" kern="1200">
                <a:solidFill>
                  <a:schemeClr val="tx1"/>
                </a:solidFill>
                <a:effectLst/>
                <a:latin typeface="+mn-lt"/>
                <a:ea typeface="+mn-ea"/>
                <a:cs typeface="+mn-cs"/>
              </a:rPr>
              <a:t>such as </a:t>
            </a:r>
            <a:r>
              <a:rPr lang="en-US" sz="1200" b="0" kern="1200" dirty="0">
                <a:solidFill>
                  <a:schemeClr val="tx1"/>
                </a:solidFill>
                <a:effectLst/>
                <a:latin typeface="+mn-lt"/>
                <a:ea typeface="+mn-ea"/>
                <a:cs typeface="+mn-cs"/>
              </a:rPr>
              <a:t>personalization. It is important to ensure that the format of the document is understood by the intended audience. Furthermore, this document is not fixed, and the expectation should be set with the customer that the initial findings could change with further investigation.</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3163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development of bots will likely be an evolution, not a revolution. It may not be possible to implement the solution in one release. It is therefore pragmatic to develop a roadmap of the functionality of the solution. The slide shows an example of a 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25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23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LUIS with an emphasis on schema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Design Domains and Intents</a:t>
            </a:r>
          </a:p>
          <a:p>
            <a:r>
              <a:rPr lang="en-US" sz="1200" b="0" kern="1200" dirty="0">
                <a:solidFill>
                  <a:schemeClr val="tx1"/>
                </a:solidFill>
                <a:effectLst/>
                <a:latin typeface="+mn-lt"/>
                <a:ea typeface="+mn-ea"/>
                <a:cs typeface="+mn-cs"/>
              </a:rPr>
              <a:t>2. Designing Entities</a:t>
            </a:r>
          </a:p>
          <a:p>
            <a:r>
              <a:rPr lang="en-US" sz="1200" b="0" kern="1200" dirty="0">
                <a:solidFill>
                  <a:schemeClr val="tx1"/>
                </a:solidFill>
                <a:effectLst/>
                <a:latin typeface="+mn-lt"/>
                <a:ea typeface="+mn-ea"/>
                <a:cs typeface="+mn-cs"/>
              </a:rPr>
              <a:t>3. Managing Utterances</a:t>
            </a:r>
          </a:p>
          <a:p>
            <a:r>
              <a:rPr lang="en-US" sz="1200" b="0" kern="1200" dirty="0">
                <a:solidFill>
                  <a:schemeClr val="tx1"/>
                </a:solidFill>
                <a:effectLst/>
                <a:latin typeface="+mn-lt"/>
                <a:ea typeface="+mn-ea"/>
                <a:cs typeface="+mn-cs"/>
              </a:rPr>
              <a:t>4. Best Practices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33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design LUIS Domains and Intents,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LUIS Domain Options</a:t>
            </a:r>
          </a:p>
          <a:p>
            <a:r>
              <a:rPr lang="en-US" sz="1200" b="0" kern="1200" dirty="0">
                <a:solidFill>
                  <a:schemeClr val="tx1"/>
                </a:solidFill>
                <a:effectLst/>
                <a:latin typeface="+mn-lt"/>
                <a:ea typeface="+mn-ea"/>
                <a:cs typeface="+mn-cs"/>
              </a:rPr>
              <a:t>2. Determining Intents</a:t>
            </a:r>
          </a:p>
          <a:p>
            <a:r>
              <a:rPr lang="en-US" sz="1200" b="0" kern="1200" dirty="0">
                <a:solidFill>
                  <a:schemeClr val="tx1"/>
                </a:solidFill>
                <a:effectLst/>
                <a:latin typeface="+mn-lt"/>
                <a:ea typeface="+mn-ea"/>
                <a:cs typeface="+mn-cs"/>
              </a:rPr>
              <a:t>3. Bot Logic Flow – Intents</a:t>
            </a:r>
          </a:p>
          <a:p>
            <a:r>
              <a:rPr lang="en-US" sz="1200" b="0" kern="1200" dirty="0">
                <a:solidFill>
                  <a:schemeClr val="tx1"/>
                </a:solidFill>
                <a:effectLst/>
                <a:latin typeface="+mn-lt"/>
                <a:ea typeface="+mn-ea"/>
                <a:cs typeface="+mn-cs"/>
              </a:rPr>
              <a:t>4. LUIS Intent Evolution/Roadmap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LUIS app is usually centered around a domain-specific topic. For example, you may have a travel app that performs booking of tickets, flights, hotels, and rental cars. Another app may provide content related to exercising, tracking fitness efforts and setting goals.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Language Understanding (LUIS) provides prebuilt domains, which are prebuilt sets of intents and entities that work together for domains or common categories of client applications. The prebuilt domains have been pre-trained and are ready for you to add to your LUIS app. You can find a full listing of the prebuilt domains in the Prebuilt domains reference. The intents and entities in a custom domain are fully customizable once you've added them to your app - you can train them with utterances from your system, so they work for your users. You can use an entire prebuilt domain as a starting point for customization, or just borrow a few intents or entities from a prebuilt domain.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intents and entities in a prebuilt domain work best together. It's better to combine intents and entities from the same domain when possible. A best practice is to use related intents from the same domain. For example, if you are customizing the MakeReservation intent in the Places domain, then select the Cancel intent from the Places domain instead of the Cancel intent in the Events or Utilities domains.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Tip </a:t>
            </a:r>
          </a:p>
          <a:p>
            <a:r>
              <a:rPr lang="en-US" sz="1200" b="0" kern="1200" dirty="0">
                <a:solidFill>
                  <a:schemeClr val="tx1"/>
                </a:solidFill>
                <a:effectLst/>
                <a:latin typeface="+mn-lt"/>
                <a:ea typeface="+mn-ea"/>
                <a:cs typeface="+mn-cs"/>
              </a:rPr>
              <a:t>Check out the Utilities domain for prebuilt intents that you can customize for use in any domain. For example, you can add Utilities.Repeat to your app and train it to recognize whatever actions user might want to repeat in your application.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Alternatively, you can create your own domain with their own set of intents and entities.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brought to you by the AI Engineering team.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23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Think about the intents that are important to your application’s task. Let's take the example of a conference app, with functions to take bookings and check the agenda at the user's conference. You can define the "BookConference" and "GetAgenda" intents for these actions. In a more complex app with more functions, you will have more intents, and you should define them carefully so as to not be too specific. For example, “GetBookingBalance" and “GetBookStatus" may need to be separate intents, but “GetBookingBalance" and “GetBookStatus" may be too similar.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None Intent.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None intent is fallback for app. The None intent is a catch-all or fall back intent. It is used to teach LUIS utterances that are not important in the app domain (subject area). </a:t>
            </a:r>
          </a:p>
          <a:p>
            <a:r>
              <a:rPr lang="en-US" sz="1200" b="0" kern="1200" dirty="0">
                <a:solidFill>
                  <a:schemeClr val="tx1"/>
                </a:solidFill>
                <a:effectLst/>
                <a:latin typeface="+mn-lt"/>
                <a:ea typeface="+mn-ea"/>
                <a:cs typeface="+mn-cs"/>
              </a:rPr>
              <a:t>None intent helps conversation direction. When an utterance is predicted as the None intent and returned to the bot with that prediction, the bot can ask more questions or provide a menu to direct the user to valid choices in the bot. </a:t>
            </a:r>
          </a:p>
          <a:p>
            <a:r>
              <a:rPr lang="en-US" sz="1200" b="0" kern="1200" dirty="0">
                <a:solidFill>
                  <a:schemeClr val="tx1"/>
                </a:solidFill>
                <a:effectLst/>
                <a:latin typeface="+mn-lt"/>
                <a:ea typeface="+mn-ea"/>
                <a:cs typeface="+mn-cs"/>
              </a:rPr>
              <a:t>No utterances in None intent skews predictions. If you do not add any utterances for the None intent, LUIS forces an utterance that is outside the domain into one of the domain intents. This will skew the prediction scores by teaching LUIS the wrong intent for the utterance. </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NOTE </a:t>
            </a:r>
          </a:p>
          <a:p>
            <a:r>
              <a:rPr lang="en-US" sz="1200" b="0" kern="1200" dirty="0">
                <a:solidFill>
                  <a:schemeClr val="tx1"/>
                </a:solidFill>
                <a:effectLst/>
                <a:latin typeface="+mn-lt"/>
                <a:ea typeface="+mn-ea"/>
                <a:cs typeface="+mn-cs"/>
              </a:rPr>
              <a:t>It is a best practice to use only as many intents as you need to perform the functions of your app. If you define too many intents, it becomes harder for LUIS to classify utterances correctly. If you define too few, they may be so general as to be overlapping.</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597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slide shows an example of how you can map the use case intents to a conversation flow in more detail. The starting point for this diagram is from the Bot Logic Flow – High Level design. The intention here is to focus on the conversational flow and you can start to add the supporting technology. In addition, you can annotate the diagram to outline any logic for determining responses and personalization. The Logic Flow does not have to use this format, but it is important to ensure that the format is understood by the intended audience.</a:t>
            </a:r>
          </a:p>
          <a:p>
            <a:endParaRPr lang="en-GB" dirty="0"/>
          </a:p>
          <a:p>
            <a:r>
              <a:rPr lang="en-GB" dirty="0"/>
              <a:t>You could use the tool </a:t>
            </a:r>
            <a:r>
              <a:rPr lang="en-US" sz="1200" u="sng" kern="1200" dirty="0">
                <a:solidFill>
                  <a:schemeClr val="tx1"/>
                </a:solidFill>
                <a:effectLst/>
                <a:latin typeface="+mn-lt"/>
                <a:ea typeface="+mn-ea"/>
                <a:cs typeface="+mn-cs"/>
                <a:hlinkClick r:id="rId3"/>
              </a:rPr>
              <a:t>LUDown</a:t>
            </a:r>
            <a:r>
              <a:rPr lang="en-US" sz="1200" kern="1200" dirty="0">
                <a:solidFill>
                  <a:schemeClr val="tx1"/>
                </a:solidFill>
                <a:effectLst/>
                <a:latin typeface="+mn-lt"/>
                <a:ea typeface="+mn-ea"/>
                <a:cs typeface="+mn-cs"/>
              </a:rPr>
              <a:t> to help in the planning of LUIS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210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With a more detailed discovery of the business intents, you can augment the high level bot roadmap with greater detail to include the LUIS intents.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402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will explore the steps required to design entities, including:</a:t>
            </a:r>
          </a:p>
          <a:p>
            <a:endParaRPr lang="en-US" dirty="0"/>
          </a:p>
          <a:p>
            <a:pPr marL="171450" indent="-171450">
              <a:buFont typeface="Arial" panose="020B0604020202020204" pitchFamily="34" charset="0"/>
              <a:buChar char="•"/>
            </a:pPr>
            <a:r>
              <a:rPr lang="en-US" dirty="0"/>
              <a:t>Understanding Entities</a:t>
            </a:r>
          </a:p>
          <a:p>
            <a:pPr marL="171450" indent="-171450">
              <a:buFont typeface="Arial" panose="020B0604020202020204" pitchFamily="34" charset="0"/>
              <a:buChar char="•"/>
            </a:pPr>
            <a:r>
              <a:rPr lang="en-US" dirty="0"/>
              <a:t>Entity types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091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kern="1200" dirty="0">
                <a:solidFill>
                  <a:schemeClr val="tx1"/>
                </a:solidFill>
                <a:effectLst/>
                <a:latin typeface="+mn-lt"/>
                <a:ea typeface="+mn-ea"/>
                <a:cs typeface="+mn-cs"/>
              </a:rPr>
              <a:t>* Entities are optional but highly recommended.</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intents are required, entities are optional. You do not need to create entities for every concept in your app, but only for those required for the app to act. If your utterances do not have details your bot needs to continue, you do not need to add them. As your app matures, you can add them later. If you are not sure how you would use the information, add a few common prebuilt entities such as datetimeV2, ordinal, email, and phone number.</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represent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data you want to pull from the utterance. This can be a name, date, product name, or any group of words. For example, in the utterance “Buy a ticket from New York to London on March 5”, three entities are used. Location.Origin, Location.Destination and Prebuilt datetimeV2 which would contain the value “New York”, “London” and “March 5” respectively.</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Entities are shared across intents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Entities are shared among intents. They don't belong to any single intent. Intents and entities can be semantically associated but it is not an exclusive relationship.</a:t>
            </a:r>
          </a:p>
          <a:p>
            <a:r>
              <a:rPr lang="en-US" sz="1200" b="0" kern="1200" dirty="0">
                <a:solidFill>
                  <a:schemeClr val="tx1"/>
                </a:solidFill>
                <a:effectLst/>
                <a:latin typeface="+mn-lt"/>
                <a:ea typeface="+mn-ea"/>
                <a:cs typeface="+mn-cs"/>
              </a:rPr>
              <a:t>In the utterance "Book me a ticket to Paris", "Paris" is an entity of type location. By recognizing the entities that are mentioned in the user’s input, LUIS helps you choose the specific actions to take to fulfil an intent.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Types of entities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LUIS offers many types of entities as shown in the next slide</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97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hlinkClick r:id="rId3"/>
              </a:rPr>
              <a:t>Entities</a:t>
            </a:r>
            <a:r>
              <a:rPr lang="en-US" sz="1200" b="0" i="0" u="none" strike="noStrike" kern="1200" dirty="0">
                <a:solidFill>
                  <a:schemeClr val="tx1"/>
                </a:solidFill>
                <a:effectLst/>
                <a:latin typeface="+mn-lt"/>
                <a:ea typeface="+mn-ea"/>
                <a:cs typeface="+mn-cs"/>
              </a:rPr>
              <a:t> are important for accomplishing an intent. When you determine which entities to use in your app, keep in mind that there are different types of entities for capturing relationships between types of objects. The following entities exist: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entity</a:t>
            </a:r>
          </a:p>
          <a:p>
            <a:r>
              <a:rPr lang="en-US" sz="1200" b="0" i="0" u="none" strike="noStrike" kern="1200" dirty="0">
                <a:solidFill>
                  <a:schemeClr val="tx1"/>
                </a:solidFill>
                <a:effectLst/>
                <a:latin typeface="+mn-lt"/>
                <a:ea typeface="+mn-ea"/>
                <a:cs typeface="+mn-cs"/>
              </a:rPr>
              <a:t>A simple entity describes a single concept.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Hierarchical entity</a:t>
            </a:r>
          </a:p>
          <a:p>
            <a:r>
              <a:rPr lang="en-US" sz="1200" b="0" i="0" u="none" strike="noStrike" kern="1200" dirty="0">
                <a:solidFill>
                  <a:schemeClr val="tx1"/>
                </a:solidFill>
                <a:effectLst/>
                <a:latin typeface="+mn-lt"/>
                <a:ea typeface="+mn-ea"/>
                <a:cs typeface="+mn-cs"/>
              </a:rPr>
              <a:t>A hierarchical entity represents a category and its members.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Composite entity</a:t>
            </a:r>
          </a:p>
          <a:p>
            <a:r>
              <a:rPr lang="en-US" sz="1200" b="0" i="0" u="none" strike="noStrike" kern="1200" dirty="0">
                <a:solidFill>
                  <a:schemeClr val="tx1"/>
                </a:solidFill>
                <a:effectLst/>
                <a:latin typeface="+mn-lt"/>
                <a:ea typeface="+mn-ea"/>
                <a:cs typeface="+mn-cs"/>
              </a:rPr>
              <a:t>A composite entity is made up of other entities that form parts of a whole.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List entity</a:t>
            </a:r>
          </a:p>
          <a:p>
            <a:r>
              <a:rPr lang="en-US" sz="1200" b="0" i="0" u="none" strike="noStrike" kern="1200" dirty="0">
                <a:solidFill>
                  <a:schemeClr val="tx1"/>
                </a:solidFill>
                <a:effectLst/>
                <a:latin typeface="+mn-lt"/>
                <a:ea typeface="+mn-ea"/>
                <a:cs typeface="+mn-cs"/>
              </a:rPr>
              <a:t>A list entity is an explicitly specified list of values. Each value consists of one or more synonyms. In a travel app, you might choose to create a list entity to represent airport names.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Prebuilt entity</a:t>
            </a:r>
          </a:p>
          <a:p>
            <a:r>
              <a:rPr lang="en-US" sz="1200" b="0" i="0" u="none" strike="noStrike" kern="1200" dirty="0">
                <a:solidFill>
                  <a:schemeClr val="tx1"/>
                </a:solidFill>
                <a:effectLst/>
                <a:latin typeface="+mn-lt"/>
                <a:ea typeface="+mn-ea"/>
                <a:cs typeface="+mn-cs"/>
              </a:rPr>
              <a:t>LUIS provides </a:t>
            </a:r>
            <a:r>
              <a:rPr lang="en-US" sz="1200" b="0" i="0" u="sng" strike="noStrike" kern="1200" dirty="0">
                <a:solidFill>
                  <a:schemeClr val="tx1"/>
                </a:solidFill>
                <a:effectLst/>
                <a:latin typeface="+mn-lt"/>
                <a:ea typeface="+mn-ea"/>
                <a:cs typeface="+mn-cs"/>
                <a:hlinkClick r:id="rId4"/>
              </a:rPr>
              <a:t>prebuilt entities</a:t>
            </a:r>
            <a:r>
              <a:rPr lang="en-US" sz="1200" b="0" i="0" u="none" strike="noStrike" kern="1200" dirty="0">
                <a:solidFill>
                  <a:schemeClr val="tx1"/>
                </a:solidFill>
                <a:effectLst/>
                <a:latin typeface="+mn-lt"/>
                <a:ea typeface="+mn-ea"/>
                <a:cs typeface="+mn-cs"/>
              </a:rPr>
              <a:t> for common types like Number, which you can use for the number of tickets in a ticket order.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Other 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Machine-learned</a:t>
            </a:r>
            <a:r>
              <a:rPr lang="en-US" sz="1200" b="0" i="0" u="none" strike="noStrike" kern="1200" dirty="0">
                <a:solidFill>
                  <a:schemeClr val="tx1"/>
                </a:solidFill>
                <a:effectLst/>
                <a:latin typeface="+mn-lt"/>
                <a:ea typeface="+mn-ea"/>
                <a:cs typeface="+mn-cs"/>
              </a:rPr>
              <a:t> entities work best when tested via </a:t>
            </a:r>
            <a:r>
              <a:rPr lang="en-US" sz="1200" b="0" i="0" u="sng" strike="noStrike" kern="1200" dirty="0">
                <a:solidFill>
                  <a:schemeClr val="tx1"/>
                </a:solidFill>
                <a:effectLst/>
                <a:latin typeface="+mn-lt"/>
                <a:ea typeface="+mn-ea"/>
                <a:cs typeface="+mn-cs"/>
                <a:hlinkClick r:id="rId5"/>
              </a:rPr>
              <a:t>endpoint queries</a:t>
            </a:r>
            <a:r>
              <a:rPr lang="en-US" sz="1200" b="0" i="0" u="none" strike="noStrike" kern="1200" dirty="0">
                <a:solidFill>
                  <a:schemeClr val="tx1"/>
                </a:solidFill>
                <a:effectLst/>
                <a:latin typeface="+mn-lt"/>
                <a:ea typeface="+mn-ea"/>
                <a:cs typeface="+mn-cs"/>
              </a:rPr>
              <a:t> and </a:t>
            </a:r>
            <a:r>
              <a:rPr lang="en-US" sz="1200" b="0" i="0" u="sng" strike="noStrike" kern="1200" dirty="0">
                <a:solidFill>
                  <a:schemeClr val="tx1"/>
                </a:solidFill>
                <a:effectLst/>
                <a:latin typeface="+mn-lt"/>
                <a:ea typeface="+mn-ea"/>
                <a:cs typeface="+mn-cs"/>
                <a:hlinkClick r:id="rId6"/>
              </a:rPr>
              <a:t>reviewing endpoint utterances</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Regular expression entities</a:t>
            </a:r>
            <a:r>
              <a:rPr lang="en-US" sz="1200" b="0" i="0" u="none" strike="noStrike" kern="1200" dirty="0">
                <a:solidFill>
                  <a:schemeClr val="tx1"/>
                </a:solidFill>
                <a:effectLst/>
                <a:latin typeface="+mn-lt"/>
                <a:ea typeface="+mn-ea"/>
                <a:cs typeface="+mn-cs"/>
              </a:rPr>
              <a:t> use the open-source </a:t>
            </a:r>
            <a:r>
              <a:rPr lang="en-US" sz="1200" b="0" i="0" u="sng" strike="noStrike" kern="1200" dirty="0">
                <a:solidFill>
                  <a:schemeClr val="tx1"/>
                </a:solidFill>
                <a:effectLst/>
                <a:latin typeface="+mn-lt"/>
                <a:ea typeface="+mn-ea"/>
                <a:cs typeface="+mn-cs"/>
                <a:hlinkClick r:id="rId7"/>
              </a:rPr>
              <a:t>Recognizers-Text</a:t>
            </a:r>
            <a:r>
              <a:rPr lang="en-US" sz="1200" b="0" i="0" u="none" strike="noStrike" kern="1200" dirty="0">
                <a:solidFill>
                  <a:schemeClr val="tx1"/>
                </a:solidFill>
                <a:effectLst/>
                <a:latin typeface="+mn-lt"/>
                <a:ea typeface="+mn-ea"/>
                <a:cs typeface="+mn-cs"/>
              </a:rPr>
              <a:t> project. There are many </a:t>
            </a:r>
            <a:r>
              <a:rPr lang="en-US" sz="1200" b="0" i="0" u="sng" strike="noStrike" kern="1200" dirty="0">
                <a:solidFill>
                  <a:schemeClr val="tx1"/>
                </a:solidFill>
                <a:effectLst/>
                <a:latin typeface="+mn-lt"/>
                <a:ea typeface="+mn-ea"/>
                <a:cs typeface="+mn-cs"/>
                <a:hlinkClick r:id="rId8"/>
              </a:rPr>
              <a:t>examples</a:t>
            </a:r>
            <a:r>
              <a:rPr lang="en-US" sz="1200" b="0" i="0" u="none" strike="noStrike" kern="1200" dirty="0">
                <a:solidFill>
                  <a:schemeClr val="tx1"/>
                </a:solidFill>
                <a:effectLst/>
                <a:latin typeface="+mn-lt"/>
                <a:ea typeface="+mn-ea"/>
                <a:cs typeface="+mn-cs"/>
              </a:rPr>
              <a:t> of the regular expressions in the /Specs directory for the supported cultures. If your specific culture or regular expression isn't currently supported, contribute to the project. </a:t>
            </a:r>
          </a:p>
          <a:p>
            <a:r>
              <a:rPr lang="en-US" sz="1200" b="1" i="0" u="none" strike="noStrike" kern="1200" dirty="0">
                <a:solidFill>
                  <a:schemeClr val="tx1"/>
                </a:solidFill>
                <a:effectLst/>
                <a:latin typeface="+mn-lt"/>
                <a:ea typeface="+mn-ea"/>
                <a:cs typeface="+mn-cs"/>
              </a:rPr>
              <a:t>Exact-match</a:t>
            </a:r>
            <a:r>
              <a:rPr lang="en-US" sz="1200" b="0" i="0" u="none" strike="noStrike" kern="1200" dirty="0">
                <a:solidFill>
                  <a:schemeClr val="tx1"/>
                </a:solidFill>
                <a:effectLst/>
                <a:latin typeface="+mn-lt"/>
                <a:ea typeface="+mn-ea"/>
                <a:cs typeface="+mn-cs"/>
              </a:rPr>
              <a:t> entities use the text provided in the entity to make an exact text match.</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Always think of the users perceive access for completing a task with your application or bot. Choosing a correct entity type could help your applications fulfil a user request more quickly and fulfill their needs.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161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practices for managing utterances,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Utterance Design Guidance</a:t>
            </a:r>
          </a:p>
          <a:p>
            <a:r>
              <a:rPr lang="en-US" sz="1200" b="0" kern="1200" dirty="0">
                <a:solidFill>
                  <a:schemeClr val="tx1"/>
                </a:solidFill>
                <a:effectLst/>
                <a:latin typeface="+mn-lt"/>
                <a:ea typeface="+mn-ea"/>
                <a:cs typeface="+mn-cs"/>
              </a:rPr>
              <a:t>2. Improving Utterance Accuracy</a:t>
            </a:r>
          </a:p>
          <a:p>
            <a:r>
              <a:rPr lang="en-US" sz="1200" b="0" kern="1200" dirty="0">
                <a:solidFill>
                  <a:schemeClr val="tx1"/>
                </a:solidFill>
                <a:effectLst/>
                <a:latin typeface="+mn-lt"/>
                <a:ea typeface="+mn-ea"/>
                <a:cs typeface="+mn-cs"/>
              </a:rPr>
              <a:t>3. Utterance Review Guidance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735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Utterances</a:t>
            </a:r>
            <a:r>
              <a:rPr lang="en-US" sz="1200" b="0" i="0" u="none" strike="noStrike" kern="1200" dirty="0">
                <a:solidFill>
                  <a:schemeClr val="tx1"/>
                </a:solidFill>
                <a:effectLst/>
                <a:latin typeface="+mn-lt"/>
                <a:ea typeface="+mn-ea"/>
                <a:cs typeface="+mn-cs"/>
              </a:rPr>
              <a:t> are input from the user that your app needs to interpret. To train LUIS to extract intents and entities from them, it's important to capture a variety of different inputs for each intent. Active learning, or the process of continuing to train on new utterances, is essential to machine-learned intelligence that LUIS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phrases that you think users will say, and include utterances that mean the same thing but are constructed differently.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to choose varied utterances</a:t>
            </a:r>
          </a:p>
          <a:p>
            <a:r>
              <a:rPr lang="en-US" sz="1200" b="0" i="0" u="none" strike="noStrike" kern="1200" dirty="0">
                <a:solidFill>
                  <a:schemeClr val="tx1"/>
                </a:solidFill>
                <a:effectLst/>
                <a:latin typeface="+mn-lt"/>
                <a:ea typeface="+mn-ea"/>
                <a:cs typeface="+mn-cs"/>
              </a:rPr>
              <a:t>When you first get started by </a:t>
            </a:r>
            <a:r>
              <a:rPr lang="en-US" sz="1200" b="0" i="0" u="sng" strike="noStrike" kern="1200" dirty="0">
                <a:solidFill>
                  <a:schemeClr val="tx1"/>
                </a:solidFill>
                <a:effectLst/>
                <a:latin typeface="+mn-lt"/>
                <a:ea typeface="+mn-ea"/>
                <a:cs typeface="+mn-cs"/>
                <a:hlinkClick r:id="rId3"/>
              </a:rPr>
              <a:t>adding example utterances</a:t>
            </a:r>
            <a:r>
              <a:rPr lang="en-US" sz="1200" b="0" i="0" u="none" strike="noStrike" kern="1200" dirty="0">
                <a:solidFill>
                  <a:schemeClr val="tx1"/>
                </a:solidFill>
                <a:effectLst/>
                <a:latin typeface="+mn-lt"/>
                <a:ea typeface="+mn-ea"/>
                <a:cs typeface="+mn-cs"/>
              </a:rPr>
              <a:t> to your LUIS model, here are some principles to keep in mind.</a:t>
            </a:r>
          </a:p>
          <a:p>
            <a:r>
              <a:rPr lang="en-US" sz="1200" b="0" i="0" u="none" strike="noStrike" kern="1200" dirty="0">
                <a:solidFill>
                  <a:schemeClr val="tx1"/>
                </a:solidFill>
                <a:effectLst/>
                <a:latin typeface="+mn-lt"/>
                <a:ea typeface="+mn-ea"/>
                <a:cs typeface="+mn-cs"/>
              </a:rPr>
              <a:t>Utterances aren't always well formed. It may be a sentence, like "Book me a ticket to Paris", or a fragment of a sentence, like "Booking" or "Paris flight." Users often make spelling mistakes. When planning your app, consider whether or not you spell-check user input before passing it to LUIS. The </a:t>
            </a:r>
            <a:r>
              <a:rPr lang="en-US" sz="1200" b="0" i="0" u="sng" strike="noStrike" kern="1200" dirty="0">
                <a:solidFill>
                  <a:schemeClr val="tx1"/>
                </a:solidFill>
                <a:effectLst/>
                <a:latin typeface="+mn-lt"/>
                <a:ea typeface="+mn-ea"/>
                <a:cs typeface="+mn-cs"/>
                <a:hlinkClick r:id="rId4"/>
              </a:rPr>
              <a:t>Bing Spell Check API</a:t>
            </a:r>
            <a:r>
              <a:rPr lang="en-US" sz="1200" b="0" i="0" u="none" strike="noStrike" kern="1200" dirty="0">
                <a:solidFill>
                  <a:schemeClr val="tx1"/>
                </a:solidFill>
                <a:effectLst/>
                <a:latin typeface="+mn-lt"/>
                <a:ea typeface="+mn-ea"/>
                <a:cs typeface="+mn-cs"/>
              </a:rPr>
              <a:t> integrates with LUIS. You can associate your LUIS app with an external key for the Bing Spell Check API when you publish it. If you do not spell check user utterances, you should train LUIS on utterances that include typos and misspellings.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Use the representative language of the user</a:t>
            </a:r>
          </a:p>
          <a:p>
            <a:r>
              <a:rPr lang="en-US" sz="1200" b="0" i="0" u="none" strike="noStrike" kern="1200" dirty="0">
                <a:solidFill>
                  <a:schemeClr val="tx1"/>
                </a:solidFill>
                <a:effectLst/>
                <a:latin typeface="+mn-lt"/>
                <a:ea typeface="+mn-ea"/>
                <a:cs typeface="+mn-cs"/>
              </a:rPr>
              <a:t>When choosing utterances, be aware that what you think is a common term or phrase might not be to the typical user of your client application. They may not have domain experience. So be careful when using terms or phrases that a user would only say if they were an expert.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Choose varied terminology as well as phrasing</a:t>
            </a:r>
          </a:p>
          <a:p>
            <a:r>
              <a:rPr lang="en-US" sz="1200" b="0" i="0" u="none" strike="noStrike" kern="1200" dirty="0">
                <a:solidFill>
                  <a:schemeClr val="tx1"/>
                </a:solidFill>
                <a:effectLst/>
                <a:latin typeface="+mn-lt"/>
                <a:ea typeface="+mn-ea"/>
                <a:cs typeface="+mn-cs"/>
              </a:rPr>
              <a:t>You will find that even if you make efforts to create varied sentence patterns, you will still repeat some vocabulary.</a:t>
            </a:r>
          </a:p>
          <a:p>
            <a:r>
              <a:rPr lang="en-US" sz="1200" b="0" i="0" u="none" strike="noStrike" kern="1200" dirty="0">
                <a:solidFill>
                  <a:schemeClr val="tx1"/>
                </a:solidFill>
                <a:effectLst/>
                <a:latin typeface="+mn-lt"/>
                <a:ea typeface="+mn-ea"/>
                <a:cs typeface="+mn-cs"/>
              </a:rPr>
              <a:t>Take the following example utterances:</a:t>
            </a:r>
          </a:p>
          <a:p>
            <a:endParaRPr lang="en-US" sz="1200" b="0" i="0" u="none" strike="noStrike" kern="1200" dirty="0">
              <a:solidFill>
                <a:schemeClr val="tx1"/>
              </a:solidFill>
              <a:effectLst/>
              <a:latin typeface="+mn-lt"/>
              <a:ea typeface="+mn-ea"/>
              <a:cs typeface="+mn-cs"/>
            </a:endParaRPr>
          </a:p>
          <a:p>
            <a:r>
              <a:rPr lang="en-US" dirty="0"/>
              <a:t>how do I get a computer? </a:t>
            </a:r>
          </a:p>
          <a:p>
            <a:r>
              <a:rPr lang="en-US" dirty="0"/>
              <a:t>Where do I get a computer? </a:t>
            </a:r>
          </a:p>
          <a:p>
            <a:r>
              <a:rPr lang="en-US" dirty="0"/>
              <a:t>I want to get a computer, how do I go about it? </a:t>
            </a:r>
          </a:p>
          <a:p>
            <a:r>
              <a:rPr lang="en-US" dirty="0"/>
              <a:t>When can I have a computer? </a:t>
            </a:r>
          </a:p>
          <a:p>
            <a:endParaRPr lang="en-US" dirty="0"/>
          </a:p>
          <a:p>
            <a:r>
              <a:rPr lang="en-US" sz="1200" b="0" i="0" u="none" strike="noStrike" kern="1200" dirty="0">
                <a:solidFill>
                  <a:schemeClr val="tx1"/>
                </a:solidFill>
                <a:effectLst/>
                <a:latin typeface="+mn-lt"/>
                <a:ea typeface="+mn-ea"/>
                <a:cs typeface="+mn-cs"/>
              </a:rPr>
              <a:t>The core term here, "computer", is not varied. They could say desktop computer, laptop, workstation, or even just machine. LUIS intelligently infers synonyms from context, but when you create utterances for training, it's still better to vary them.</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Example utterances in each intent</a:t>
            </a:r>
          </a:p>
          <a:p>
            <a:r>
              <a:rPr lang="en-US" sz="1200" b="0" i="0" u="none" strike="noStrike" kern="1200" dirty="0">
                <a:solidFill>
                  <a:schemeClr val="tx1"/>
                </a:solidFill>
                <a:effectLst/>
                <a:latin typeface="+mn-lt"/>
                <a:ea typeface="+mn-ea"/>
                <a:cs typeface="+mn-cs"/>
              </a:rPr>
              <a:t>Each intent needs to have example utterances. If you have an intent but do not have any example utterances in that intent, you will not be able to train LUIS. If you have an intent with one or very few example utterances, LUIS will not be able to give accurate predictions.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Training utterances</a:t>
            </a:r>
          </a:p>
          <a:p>
            <a:r>
              <a:rPr lang="en-US" sz="1200" b="0" i="0" u="none" strike="noStrike" kern="1200" dirty="0">
                <a:solidFill>
                  <a:schemeClr val="tx1"/>
                </a:solidFill>
                <a:effectLst/>
                <a:latin typeface="+mn-lt"/>
                <a:ea typeface="+mn-ea"/>
                <a:cs typeface="+mn-cs"/>
              </a:rPr>
              <a:t>Training is non-deterministic: the utterance prediction could vary slightly across versions or apps.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tool to help, you could use </a:t>
            </a:r>
            <a:r>
              <a:rPr lang="en-US" sz="1200" u="sng" kern="1200" dirty="0">
                <a:solidFill>
                  <a:schemeClr val="tx1"/>
                </a:solidFill>
                <a:effectLst/>
                <a:latin typeface="+mn-lt"/>
                <a:ea typeface="+mn-ea"/>
                <a:cs typeface="+mn-cs"/>
                <a:hlinkClick r:id="rId5"/>
              </a:rPr>
              <a:t>chatdown</a:t>
            </a:r>
            <a:r>
              <a:rPr lang="en-US" sz="1200" kern="1200" dirty="0">
                <a:solidFill>
                  <a:schemeClr val="tx1"/>
                </a:solidFill>
                <a:effectLst/>
                <a:latin typeface="+mn-lt"/>
                <a:ea typeface="+mn-ea"/>
                <a:cs typeface="+mn-cs"/>
              </a:rPr>
              <a:t> with </a:t>
            </a:r>
            <a:r>
              <a:rPr lang="en-US" sz="1200" u="sng" kern="1200" dirty="0">
                <a:solidFill>
                  <a:schemeClr val="tx1"/>
                </a:solidFill>
                <a:effectLst/>
                <a:latin typeface="+mn-lt"/>
                <a:ea typeface="+mn-ea"/>
                <a:cs typeface="+mn-cs"/>
                <a:hlinkClick r:id="rId6"/>
              </a:rPr>
              <a:t>V4 Emulator</a:t>
            </a:r>
            <a:r>
              <a:rPr lang="en-US" sz="1200" kern="1200" dirty="0">
                <a:solidFill>
                  <a:schemeClr val="tx1"/>
                </a:solidFill>
                <a:effectLst/>
                <a:latin typeface="+mn-lt"/>
                <a:ea typeface="+mn-ea"/>
                <a:cs typeface="+mn-cs"/>
              </a:rPr>
              <a:t> for designing sample conversations. The following </a:t>
            </a:r>
            <a:r>
              <a:rPr lang="en-US" sz="1200" b="0" i="0" u="none" strike="noStrike" kern="1200" dirty="0">
                <a:solidFill>
                  <a:schemeClr val="tx1"/>
                </a:solidFill>
                <a:effectLst/>
                <a:latin typeface="+mn-lt"/>
                <a:ea typeface="+mn-ea"/>
                <a:cs typeface="+mn-cs"/>
              </a:rPr>
              <a:t>video about using </a:t>
            </a:r>
            <a:r>
              <a:rPr lang="en-US" sz="1200" b="0" i="0" u="none" strike="noStrike" kern="1200" dirty="0" err="1">
                <a:solidFill>
                  <a:schemeClr val="tx1"/>
                </a:solidFill>
                <a:effectLst/>
                <a:latin typeface="+mn-lt"/>
                <a:ea typeface="+mn-ea"/>
                <a:cs typeface="+mn-cs"/>
              </a:rPr>
              <a:t>chatdown</a:t>
            </a:r>
            <a:r>
              <a:rPr lang="en-US" sz="1200" b="0" i="0" u="none" strike="noStrike" kern="1200" dirty="0">
                <a:solidFill>
                  <a:schemeClr val="tx1"/>
                </a:solidFill>
                <a:effectLst/>
                <a:latin typeface="+mn-lt"/>
                <a:ea typeface="+mn-ea"/>
                <a:cs typeface="+mn-cs"/>
              </a:rPr>
              <a:t> to plan conversations can be found at the following link </a:t>
            </a:r>
            <a:r>
              <a:rPr lang="en-US" sz="1200" b="0" i="0" u="sng" kern="1200" dirty="0">
                <a:solidFill>
                  <a:schemeClr val="tx1"/>
                </a:solidFill>
                <a:effectLst/>
                <a:latin typeface="+mn-lt"/>
                <a:ea typeface="+mn-ea"/>
                <a:cs typeface="+mn-cs"/>
                <a:hlinkClick r:id="rId7"/>
              </a:rPr>
              <a:t>https://channel9.msdn.com/Shows/AI-Show/Conversational-AI-Bot-Building-Tools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536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a number of features that you can use in your LUIS app to improve its accuracy with utterances to understand the intention of a users request. When making decisions on your LUIS design, you should consider which features can be used to improve the efficiency of utterances by making use of one, or a combination of the following features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Intent Utterance list</a:t>
            </a:r>
          </a:p>
          <a:p>
            <a:endParaRPr lang="en-US" sz="1200" b="0" i="0" u="none" strike="noStrike" kern="1200" dirty="0">
              <a:solidFill>
                <a:schemeClr val="tx1"/>
              </a:solidFill>
              <a:effectLst/>
              <a:latin typeface="+mn-lt"/>
              <a:ea typeface="+mn-ea"/>
              <a:cs typeface="+mn-cs"/>
            </a:endParaRPr>
          </a:p>
          <a:p>
            <a:r>
              <a:rPr lang="en-US" sz="1200" dirty="0">
                <a:solidFill>
                  <a:prstClr val="black"/>
                </a:solidFill>
              </a:rPr>
              <a:t>Provides the starting point with a list of example utterances for an intent. It is important to start the process with a list of example utterance for the intent you are wanting LUIS to interpret before exploring the other features to improve the accuracy.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Phrase Lists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Provides hints that certain words and phrases are part of a category. If LUIS learns how to recognize one member of the category, it can treat the others similarly. This improve the accuracy of intent scores and identify entities for words that have the same meaning (synonyms) by adding an interchangeable phrase list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Patterns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Patterns can be used to improve prediction accuracy of utterances by using entities and their roles to extract data using a specific pattern. This reduces the number of utterance example you would need to provide to teach LUIS about the common utterances for an intent, saving the time it would take to train your LUIS app while improving its’ accuracy.</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are non machine learned entities that matches information based on a regular expression that is defined. LUIS doesn't do the work and only determines what the user's intention is and extracts data about that intention.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6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Review utterances</a:t>
            </a:r>
          </a:p>
          <a:p>
            <a:r>
              <a:rPr lang="en-US" sz="1200" b="0" i="0" u="none" strike="noStrike" kern="1200" dirty="0">
                <a:solidFill>
                  <a:schemeClr val="tx1"/>
                </a:solidFill>
                <a:effectLst/>
                <a:latin typeface="+mn-lt"/>
                <a:ea typeface="+mn-ea"/>
                <a:cs typeface="+mn-cs"/>
              </a:rPr>
              <a:t>After your model is trained, published, and receiving </a:t>
            </a:r>
            <a:r>
              <a:rPr lang="en-US" sz="1200" b="0" i="0" u="sng" strike="noStrike" kern="1200" dirty="0">
                <a:solidFill>
                  <a:schemeClr val="tx1"/>
                </a:solidFill>
                <a:effectLst/>
                <a:latin typeface="+mn-lt"/>
                <a:ea typeface="+mn-ea"/>
                <a:cs typeface="+mn-cs"/>
                <a:hlinkClick r:id="rId3"/>
              </a:rPr>
              <a:t>endpoint</a:t>
            </a:r>
            <a:r>
              <a:rPr lang="en-US" sz="1200" b="0" i="0" u="none" strike="noStrike" kern="1200" dirty="0">
                <a:solidFill>
                  <a:schemeClr val="tx1"/>
                </a:solidFill>
                <a:effectLst/>
                <a:latin typeface="+mn-lt"/>
                <a:ea typeface="+mn-ea"/>
                <a:cs typeface="+mn-cs"/>
              </a:rPr>
              <a:t> queries, </a:t>
            </a:r>
            <a:r>
              <a:rPr lang="en-US" sz="1200" b="0" i="0" u="sng" strike="noStrike" kern="1200" dirty="0">
                <a:solidFill>
                  <a:schemeClr val="tx1"/>
                </a:solidFill>
                <a:effectLst/>
                <a:latin typeface="+mn-lt"/>
                <a:ea typeface="+mn-ea"/>
                <a:cs typeface="+mn-cs"/>
                <a:hlinkClick r:id="rId4"/>
              </a:rPr>
              <a:t>review the utterances</a:t>
            </a:r>
            <a:r>
              <a:rPr lang="en-US" sz="1200" b="0" i="0" u="none" strike="noStrike" kern="1200" dirty="0">
                <a:solidFill>
                  <a:schemeClr val="tx1"/>
                </a:solidFill>
                <a:effectLst/>
                <a:latin typeface="+mn-lt"/>
                <a:ea typeface="+mn-ea"/>
                <a:cs typeface="+mn-cs"/>
              </a:rPr>
              <a:t> suggested by LUIS. LUIS selects endpoint utterances that have low scores for either the intent or entity. </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024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session focuses on the design aspects of bots with an emphasis on good bot design that has been established by conducting engagements with partners and customers. At the end of this session you will be able to:</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Conduct effective design research.</a:t>
            </a:r>
          </a:p>
          <a:p>
            <a:r>
              <a:rPr lang="en-US" sz="1200" b="0" kern="1200" dirty="0">
                <a:solidFill>
                  <a:schemeClr val="tx1"/>
                </a:solidFill>
                <a:effectLst/>
                <a:latin typeface="+mn-lt"/>
                <a:ea typeface="+mn-ea"/>
                <a:cs typeface="+mn-cs"/>
              </a:rPr>
              <a:t>2. Enhance and optimize conversational flow.</a:t>
            </a:r>
          </a:p>
          <a:p>
            <a:r>
              <a:rPr lang="en-US" sz="1200" b="0" kern="1200" dirty="0">
                <a:solidFill>
                  <a:schemeClr val="tx1"/>
                </a:solidFill>
                <a:effectLst/>
                <a:latin typeface="+mn-lt"/>
                <a:ea typeface="+mn-ea"/>
                <a:cs typeface="+mn-cs"/>
              </a:rPr>
              <a:t>3. Map Bot capabilities to organizational objectives.</a:t>
            </a:r>
          </a:p>
          <a:p>
            <a:pPr marL="0" indent="0">
              <a:buFont typeface="Arial" panose="020B0604020202020204" pitchFamily="34" charset="0"/>
              <a:buNone/>
            </a:pPr>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33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LUIS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https://customers.microsoft.com/en-us/story/nedbank</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927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a summary of the following: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Best Practices.</a:t>
            </a:r>
          </a:p>
          <a:p>
            <a:r>
              <a:rPr lang="en-US" sz="1200" b="0" kern="1200" dirty="0">
                <a:solidFill>
                  <a:schemeClr val="tx1"/>
                </a:solidFill>
                <a:effectLst/>
                <a:latin typeface="+mn-lt"/>
                <a:ea typeface="+mn-ea"/>
                <a:cs typeface="+mn-cs"/>
              </a:rPr>
              <a:t>2. Enterprise Considerations.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747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Consider the following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a:lnSpc>
                <a:spcPct val="150000"/>
              </a:lnSpc>
            </a:pPr>
            <a:r>
              <a:rPr lang="en-US" sz="1200" b="1" dirty="0"/>
              <a:t>Intents</a:t>
            </a:r>
          </a:p>
          <a:p>
            <a:pPr>
              <a:lnSpc>
                <a:spcPct val="150000"/>
              </a:lnSpc>
            </a:pPr>
            <a:r>
              <a:rPr lang="en-US" sz="1200" dirty="0"/>
              <a:t>	Create an intent when this intent would trigger an action. </a:t>
            </a:r>
          </a:p>
          <a:p>
            <a:pPr>
              <a:lnSpc>
                <a:spcPct val="150000"/>
              </a:lnSpc>
            </a:pPr>
            <a:r>
              <a:rPr lang="en-GB" sz="1200" dirty="0"/>
              <a:t>	Intents should be specific.</a:t>
            </a:r>
          </a:p>
          <a:p>
            <a:pPr>
              <a:lnSpc>
                <a:spcPct val="150000"/>
              </a:lnSpc>
            </a:pPr>
            <a:r>
              <a:rPr lang="en-US" sz="1200" dirty="0"/>
              <a:t>	If intents are semantically close, consider merging them.</a:t>
            </a:r>
            <a:br>
              <a:rPr lang="en-US" sz="1200" dirty="0"/>
            </a:br>
            <a:endParaRPr lang="en-US" sz="1200" dirty="0"/>
          </a:p>
          <a:p>
            <a:pPr>
              <a:lnSpc>
                <a:spcPct val="150000"/>
              </a:lnSpc>
            </a:pPr>
            <a:r>
              <a:rPr lang="en-US" sz="1200" b="1" dirty="0"/>
              <a:t>Entities</a:t>
            </a:r>
          </a:p>
          <a:p>
            <a:pPr>
              <a:lnSpc>
                <a:spcPct val="150000"/>
              </a:lnSpc>
            </a:pPr>
            <a:r>
              <a:rPr lang="en-US" sz="1200" dirty="0"/>
              <a:t>	Create when bot needs some parameters or data from the utterance.</a:t>
            </a:r>
            <a:br>
              <a:rPr lang="en-US" sz="1200" dirty="0"/>
            </a:br>
            <a:endParaRPr lang="en-US" sz="1200" dirty="0"/>
          </a:p>
          <a:p>
            <a:pPr>
              <a:lnSpc>
                <a:spcPct val="150000"/>
              </a:lnSpc>
            </a:pPr>
            <a:r>
              <a:rPr lang="en-US" sz="1200" b="1" dirty="0"/>
              <a:t>Utterances</a:t>
            </a:r>
          </a:p>
          <a:p>
            <a:pPr>
              <a:lnSpc>
                <a:spcPct val="150000"/>
              </a:lnSpc>
            </a:pPr>
            <a:r>
              <a:rPr lang="en-US" sz="1200" dirty="0"/>
              <a:t>	Begin with 10-15 </a:t>
            </a:r>
            <a:r>
              <a:rPr lang="en-US" sz="1200" u="sng" dirty="0">
                <a:hlinkClick r:id="rId3"/>
              </a:rPr>
              <a:t>utterances</a:t>
            </a:r>
            <a:r>
              <a:rPr lang="en-US" sz="1200" dirty="0"/>
              <a:t> per intent.</a:t>
            </a:r>
          </a:p>
          <a:p>
            <a:pPr lvl="0">
              <a:lnSpc>
                <a:spcPct val="150000"/>
              </a:lnSpc>
            </a:pPr>
            <a:r>
              <a:rPr lang="en-US" sz="1200" dirty="0"/>
              <a:t>	Each utterance should be contextually different.</a:t>
            </a:r>
          </a:p>
          <a:p>
            <a:pPr lvl="0">
              <a:lnSpc>
                <a:spcPct val="150000"/>
              </a:lnSpc>
            </a:pPr>
            <a:r>
              <a:rPr lang="en-US" sz="1200" dirty="0"/>
              <a:t>	The </a:t>
            </a:r>
            <a:r>
              <a:rPr lang="en-US" sz="1200" b="1" dirty="0"/>
              <a:t>None</a:t>
            </a:r>
            <a:r>
              <a:rPr lang="en-US" sz="1200" dirty="0"/>
              <a:t> intent should have between 10-20%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7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LUIS app requests exceeding quotas.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 LUIS app request rate exceeds the allowed </a:t>
            </a:r>
            <a:r>
              <a:rPr lang="en-US" sz="1200" b="0" i="0" u="sng" kern="1200" dirty="0">
                <a:solidFill>
                  <a:schemeClr val="tx1"/>
                </a:solidFill>
                <a:effectLst/>
                <a:latin typeface="+mn-lt"/>
                <a:ea typeface="+mn-ea"/>
                <a:cs typeface="+mn-cs"/>
                <a:hlinkClick r:id="rId3"/>
              </a:rPr>
              <a:t>quota rate</a:t>
            </a:r>
            <a:r>
              <a:rPr lang="en-US" sz="1200" b="0" i="0" u="none" strike="noStrike" kern="1200" dirty="0">
                <a:solidFill>
                  <a:schemeClr val="tx1"/>
                </a:solidFill>
                <a:effectLst/>
                <a:latin typeface="+mn-lt"/>
                <a:ea typeface="+mn-ea"/>
                <a:cs typeface="+mn-cs"/>
              </a:rPr>
              <a:t>, spread the load to more LUIS apps with the same app definition. Export the original LUIS app, then import the app back into separate apps. Each app has its own app ID. When you publish, instead of using the same key across all apps, create a separate key for each app. Balance the load across all apps so that no single app is overwhelmed. Add </a:t>
            </a:r>
            <a:r>
              <a:rPr lang="en-US" sz="1200" b="0" i="0" u="sng" kern="1200" dirty="0">
                <a:solidFill>
                  <a:schemeClr val="tx1"/>
                </a:solidFill>
                <a:effectLst/>
                <a:latin typeface="+mn-lt"/>
                <a:ea typeface="+mn-ea"/>
                <a:cs typeface="+mn-cs"/>
                <a:hlinkClick r:id="rId4"/>
              </a:rPr>
              <a:t>Application Insights</a:t>
            </a:r>
            <a:r>
              <a:rPr lang="en-US" sz="1200" b="0" i="0" u="none" strike="noStrike" kern="1200" dirty="0">
                <a:solidFill>
                  <a:schemeClr val="tx1"/>
                </a:solidFill>
                <a:effectLst/>
                <a:latin typeface="+mn-lt"/>
                <a:ea typeface="+mn-ea"/>
                <a:cs typeface="+mn-cs"/>
              </a:rPr>
              <a:t> to monitor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get the same top intent between all the apps, make sure the intent prediction between the first and second intent is wide enough that LUIS is not confused, giving different results between apps for minor variations in utterances.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Designate a single app as the master. Any utterances that are suggested for review should be added to the master app then moved back to all the other apps. This is either a full export of the app, or loading the labeled utterances from the master to the children. Loading can be done from either the </a:t>
            </a:r>
            <a:r>
              <a:rPr lang="en-US" sz="1200" b="0" i="0" u="sng" strike="noStrike" kern="1200" dirty="0">
                <a:solidFill>
                  <a:schemeClr val="tx1"/>
                </a:solidFill>
                <a:effectLst/>
                <a:latin typeface="+mn-lt"/>
                <a:ea typeface="+mn-ea"/>
                <a:cs typeface="+mn-cs"/>
                <a:hlinkClick r:id="rId5"/>
              </a:rPr>
              <a:t>LUIS</a:t>
            </a:r>
            <a:r>
              <a:rPr lang="en-US" sz="1200" b="0" i="0" u="none" strike="noStrike" kern="1200" dirty="0">
                <a:solidFill>
                  <a:schemeClr val="tx1"/>
                </a:solidFill>
                <a:effectLst/>
                <a:latin typeface="+mn-lt"/>
                <a:ea typeface="+mn-ea"/>
                <a:cs typeface="+mn-cs"/>
              </a:rPr>
              <a:t> website or the authoring API for a </a:t>
            </a:r>
            <a:r>
              <a:rPr lang="en-US" sz="1200" b="0" i="0" u="sng" strike="noStrike" kern="1200" dirty="0">
                <a:solidFill>
                  <a:schemeClr val="tx1"/>
                </a:solidFill>
                <a:effectLst/>
                <a:latin typeface="+mn-lt"/>
                <a:ea typeface="+mn-ea"/>
                <a:cs typeface="+mn-cs"/>
                <a:hlinkClick r:id="rId6"/>
              </a:rPr>
              <a:t>single utterance</a:t>
            </a:r>
            <a:r>
              <a:rPr lang="en-US" sz="1200" b="0" i="0" u="none" strike="noStrike" kern="1200" dirty="0">
                <a:solidFill>
                  <a:schemeClr val="tx1"/>
                </a:solidFill>
                <a:effectLst/>
                <a:latin typeface="+mn-lt"/>
                <a:ea typeface="+mn-ea"/>
                <a:cs typeface="+mn-cs"/>
              </a:rPr>
              <a:t> or for a </a:t>
            </a:r>
            <a:r>
              <a:rPr lang="en-US" sz="1200" b="0" i="0" u="sng" strike="noStrike" kern="1200" dirty="0">
                <a:solidFill>
                  <a:schemeClr val="tx1"/>
                </a:solidFill>
                <a:effectLst/>
                <a:latin typeface="+mn-lt"/>
                <a:ea typeface="+mn-ea"/>
                <a:cs typeface="+mn-cs"/>
                <a:hlinkClick r:id="rId7"/>
              </a:rPr>
              <a:t>batch</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Wrong intents are returned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your app is meant to predict a wide variety of user utterances, consider implementing the dispatcher model. The parent app indicates top-level categories of questions. Create a child app for each subcategory. The child app breaks up the subcategory into relevant intents. Breaking up a monolithic app allows LUIS to focus detection between intents successfully instead of getting confused between intents across the top level and intents between the top level and sublevels. </a:t>
            </a:r>
          </a:p>
          <a:p>
            <a:r>
              <a:rPr lang="en-US" sz="1200" b="0" i="0" u="none" strike="noStrike" kern="1200" dirty="0">
                <a:solidFill>
                  <a:schemeClr val="tx1"/>
                </a:solidFill>
                <a:effectLst/>
                <a:latin typeface="+mn-lt"/>
                <a:ea typeface="+mn-ea"/>
                <a:cs typeface="+mn-cs"/>
              </a:rPr>
              <a:t>Schedule a periodic </a:t>
            </a:r>
            <a:r>
              <a:rPr lang="en-US" sz="1200" b="0" i="0" u="sng" strike="noStrike" kern="1200" dirty="0">
                <a:solidFill>
                  <a:schemeClr val="tx1"/>
                </a:solidFill>
                <a:effectLst/>
                <a:latin typeface="+mn-lt"/>
                <a:ea typeface="+mn-ea"/>
                <a:cs typeface="+mn-cs"/>
                <a:hlinkClick r:id="rId8"/>
              </a:rPr>
              <a:t>review of endpoint utterances</a:t>
            </a:r>
            <a:r>
              <a:rPr lang="en-US" sz="1200" b="0" i="0" u="none" strike="noStrike" kern="1200" dirty="0">
                <a:solidFill>
                  <a:schemeClr val="tx1"/>
                </a:solidFill>
                <a:effectLst/>
                <a:latin typeface="+mn-lt"/>
                <a:ea typeface="+mn-ea"/>
                <a:cs typeface="+mn-cs"/>
              </a:rPr>
              <a:t> for active learning, such as every two weeks, then retrain and republish.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969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3984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4188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11/26/2018 1:50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this section, you will explore the steps required to conduct effective design research, including: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Understanding the organizational requirements.</a:t>
            </a:r>
          </a:p>
          <a:p>
            <a:r>
              <a:rPr lang="en-US" sz="1200" b="0" kern="1200" dirty="0">
                <a:solidFill>
                  <a:schemeClr val="tx1"/>
                </a:solidFill>
                <a:effectLst/>
                <a:latin typeface="+mn-lt"/>
                <a:ea typeface="+mn-ea"/>
                <a:cs typeface="+mn-cs"/>
              </a:rPr>
              <a:t>2. Understanding the types of conversation patterns.</a:t>
            </a:r>
          </a:p>
          <a:p>
            <a:r>
              <a:rPr lang="en-US" sz="1200" b="0" kern="1200" dirty="0">
                <a:solidFill>
                  <a:schemeClr val="tx1"/>
                </a:solidFill>
                <a:effectLst/>
                <a:latin typeface="+mn-lt"/>
                <a:ea typeface="+mn-ea"/>
                <a:cs typeface="+mn-cs"/>
              </a:rPr>
              <a:t>3. Managing Bot States.</a:t>
            </a:r>
          </a:p>
          <a:p>
            <a:r>
              <a:rPr lang="en-US" sz="1200" b="0" kern="1200" dirty="0">
                <a:solidFill>
                  <a:schemeClr val="tx1"/>
                </a:solidFill>
                <a:effectLst/>
                <a:latin typeface="+mn-lt"/>
                <a:ea typeface="+mn-ea"/>
                <a:cs typeface="+mn-cs"/>
              </a:rPr>
              <a:t>4. Building a personality profile for you bot.</a:t>
            </a:r>
          </a:p>
          <a:p>
            <a:r>
              <a:rPr lang="en-US" sz="1200" b="0" kern="1200" dirty="0">
                <a:solidFill>
                  <a:schemeClr val="tx1"/>
                </a:solidFill>
                <a:effectLst/>
                <a:latin typeface="+mn-lt"/>
                <a:ea typeface="+mn-ea"/>
                <a:cs typeface="+mn-cs"/>
              </a:rPr>
              <a:t>5. Customer Story: Progressive.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1:53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8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During the design phase, i</a:t>
            </a:r>
            <a:r>
              <a:rPr lang="de-DE" dirty="0"/>
              <a:t>t is typical to perform a discovery workshop on the requirements for implementing a bot for the organization.  The purpose of the workshop is to establish the problem/use case that the bot is going to solve, assess </a:t>
            </a:r>
            <a:r>
              <a:rPr lang="en-US" sz="1200" b="0" i="0" u="none" strike="noStrike" kern="1200" dirty="0">
                <a:solidFill>
                  <a:schemeClr val="tx1"/>
                </a:solidFill>
                <a:effectLst/>
                <a:latin typeface="+mn-lt"/>
                <a:ea typeface="+mn-ea"/>
                <a:cs typeface="+mn-cs"/>
              </a:rPr>
              <a:t>the desirability, feasibility and viability criteria, and ensure that the specific use cases/bot conversational flows and intents are appropriately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dirty="0"/>
              <a:t>Desirability = includes the human factors (is there a human need for this innovation? Or are we making this bot for the sake of making a bot?)</a:t>
            </a:r>
          </a:p>
          <a:p>
            <a:pPr marL="171450" lvl="0" indent="-171450">
              <a:buFont typeface="Arial"/>
              <a:buChar char="•"/>
              <a:defRPr/>
            </a:pPr>
            <a:r>
              <a:rPr lang="en-US" dirty="0"/>
              <a:t>Feasibility   = technically feasible (is the technology available to actually do this?)</a:t>
            </a:r>
          </a:p>
          <a:p>
            <a:pPr marL="171450" lvl="0" indent="-171450">
              <a:buFont typeface="Arial"/>
              <a:buChar char="•"/>
              <a:defRPr/>
            </a:pPr>
            <a:r>
              <a:rPr lang="en-US" dirty="0"/>
              <a:t>Viability      = financially viable (is this sustainable from a business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Bots and Conversation as a Platform in general is a major technology shift and is considered a megatrend in the digital transformation space. Setting appropriate expectations, project goals and design guidelines are essential in ensuring that customers that embark on a conversation as a platform initiative drive the best value from their investment, and in-turn continue to build and grow their conversation platform initiative, driving future growth and continued end-user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important to dedicate the right amount of focus on design and not get deep into Bot Architecture, Toolkits and other tech-led conversations. This is not just a technology, it facilitates interaction, a human-to-computer interaction. It’s an experience! which is why we have UX and Architect leading the design conversations with other business stakeholders,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Project Sponsor and other business leaders that can speak to the desired outcome from the engagement and conditions of satisfaction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Business Domain experts specific to the scenario and use cases being explored with Bot.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Subject Matter experts that can speak to the knowledge domain and are familiar with the conversations we expert bots to have with end-users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Technical leads that understand the overall Systems Architecture of knowledge sources and can cover any aspect of backend knowledge/integration possibilities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Project team members, including Project Managers and Technical Consultants to ensure they are aligned with overall design requirements and business expectations.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following are some general guidelines on running a workshop. These are harnessed through previous engagements conducted by the teams.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Start the discussion broadly with Design Led Thinking making sure Desirability, Feasibility and Viability criteria are top of mind.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existing logs/fact based analysis for driving towards top intents and key uses 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the Pareto Principle to make the cases if applicable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a complete green-field scenario start by defining the personas and then use the lifecycle of the personas to identifying specific use-cases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Gauge the level of understanding around Bot terminologies in the audience and feel free to set the stage with key terms and taxonomies, this allows the audience to stay engaged during the workshop and not get lost in taxonomies.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Ultimately, it does not matter how “smart” a bot is, or whether it supports a rich natural language that interacts with your users seamlessly. The design phase should attempt to answer the following questions:</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easily solve the user’s problem with the minimum number of steps?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solve the user’s problem better/easier/faster than any of the alternative experiences?</a:t>
            </a:r>
          </a:p>
          <a:p>
            <a:pPr marL="228600" indent="-228600">
              <a:buFont typeface="+mj-lt"/>
              <a:buAutoNum type="arabicPeriod"/>
            </a:pPr>
            <a:r>
              <a:rPr lang="en-US" sz="1200" b="0" i="0" u="none" strike="noStrike" kern="1200" dirty="0">
                <a:solidFill>
                  <a:schemeClr val="tx1"/>
                </a:solidFill>
                <a:effectLst/>
                <a:latin typeface="+mn-lt"/>
                <a:ea typeface="+mn-ea"/>
                <a:cs typeface="+mn-cs"/>
              </a:rPr>
              <a:t>Does the bot run on the devices and platforms the user cares about?</a:t>
            </a:r>
          </a:p>
          <a:p>
            <a:pPr marL="228600" indent="-228600">
              <a:buFont typeface="+mj-lt"/>
              <a:buAutoNum type="arabicPeriod"/>
            </a:pPr>
            <a:r>
              <a:rPr lang="en-US" sz="1200" b="0" i="0" u="none" strike="noStrike" kern="1200" dirty="0">
                <a:solidFill>
                  <a:schemeClr val="tx1"/>
                </a:solidFill>
                <a:effectLst/>
                <a:latin typeface="+mn-lt"/>
                <a:ea typeface="+mn-ea"/>
                <a:cs typeface="+mn-cs"/>
              </a:rPr>
              <a:t>Is the bot discoverable? Do the users naturally know what to do when using it?</a:t>
            </a: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A great bot user experience does not require users to type too much, talk too much, repeat themselves several times, or explain things that the bot should automatically know.</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815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walking through the use cases.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One way to manage these conversations is by defining a set of conversational patterns that are organized by the level of complexity where each use case, as it is discovered, is mapped to one of those conversational patterns. These can be organized as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FAQ</a:t>
            </a:r>
            <a:br>
              <a:rPr lang="en-US" sz="1200" b="1" i="0" u="none" strike="noStrike" kern="1200" dirty="0">
                <a:solidFill>
                  <a:schemeClr val="tx1"/>
                </a:solidFill>
                <a:effectLst/>
                <a:latin typeface="+mn-lt"/>
                <a:ea typeface="+mn-ea"/>
                <a:cs typeface="+mn-cs"/>
              </a:rPr>
            </a:br>
            <a:r>
              <a:rPr lang="en-US" dirty="0">
                <a:solidFill>
                  <a:schemeClr val="bg1"/>
                </a:solidFill>
              </a:rPr>
              <a:t>These are general FAQ style answers that is based on one-turn responses.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Intelligent Notification</a:t>
            </a:r>
            <a:br>
              <a:rPr lang="en-US" sz="1200" b="1" i="0" u="none" strike="noStrike" kern="1200" dirty="0">
                <a:solidFill>
                  <a:schemeClr val="tx1"/>
                </a:solidFill>
                <a:effectLst/>
                <a:latin typeface="+mn-lt"/>
                <a:ea typeface="+mn-ea"/>
                <a:cs typeface="+mn-cs"/>
              </a:rPr>
            </a:br>
            <a:r>
              <a:rPr lang="en-US" dirty="0">
                <a:solidFill>
                  <a:schemeClr val="bg1"/>
                </a:solidFill>
              </a:rPr>
              <a:t>This is a notification pattern because it is not in response to any query initiated by the user. Design guidance suggests caution when it comes to the bot providing proactive notification.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One-Turn Intelligent Response</a:t>
            </a:r>
            <a:br>
              <a:rPr lang="en-US" sz="1200" b="1" i="0" u="none" strike="noStrike" kern="1200" dirty="0">
                <a:solidFill>
                  <a:schemeClr val="tx1"/>
                </a:solidFill>
                <a:effectLst/>
                <a:latin typeface="+mn-lt"/>
                <a:ea typeface="+mn-ea"/>
                <a:cs typeface="+mn-cs"/>
              </a:rPr>
            </a:br>
            <a:r>
              <a:rPr lang="en-US" dirty="0">
                <a:solidFill>
                  <a:schemeClr val="bg1"/>
                </a:solidFill>
              </a:rPr>
              <a:t>These are also one-turn responses which don’t typically have a follow-up or additional conversational flow. These are “intelligent” terms as they need to be provided within the context of a conversation or activity. For example, a customer may ask, what time does flight XX065 leave LAX today?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Contextual Guided Assistance</a:t>
            </a:r>
            <a:br>
              <a:rPr lang="en-US" sz="1200" b="1" i="0" u="none" strike="noStrike" kern="1200" dirty="0">
                <a:solidFill>
                  <a:schemeClr val="tx1"/>
                </a:solidFill>
                <a:effectLst/>
                <a:latin typeface="+mn-lt"/>
                <a:ea typeface="+mn-ea"/>
                <a:cs typeface="+mn-cs"/>
              </a:rPr>
            </a:br>
            <a:r>
              <a:rPr lang="en-US" dirty="0">
                <a:solidFill>
                  <a:schemeClr val="bg1"/>
                </a:solidFill>
              </a:rPr>
              <a:t>In this scenario, context is associated with the page/url the user is on as opposed to who the user is and would like the bot to be able to answer questions within this context of the page/url.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Process Guidance</a:t>
            </a:r>
            <a:br>
              <a:rPr lang="en-US" sz="1200" b="1" i="0" u="none" strike="noStrike" kern="1200" dirty="0">
                <a:solidFill>
                  <a:schemeClr val="tx1"/>
                </a:solidFill>
                <a:effectLst/>
                <a:latin typeface="+mn-lt"/>
                <a:ea typeface="+mn-ea"/>
                <a:cs typeface="+mn-cs"/>
              </a:rPr>
            </a:br>
            <a:r>
              <a:rPr lang="en-US" dirty="0">
                <a:solidFill>
                  <a:schemeClr val="bg1"/>
                </a:solidFill>
              </a:rPr>
              <a:t>This is a unique scenario within the users domain - there are a number of process flows established that a bot can be enabled to do a user walk-through. While these are multi-turn dialog scenarios, they are not truly conversational as the user responses are restricted to Yes/No only with potentially an option to opt out or cancel the guided assistance.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Multi-Turn Conversational Task Completion</a:t>
            </a:r>
            <a:br>
              <a:rPr lang="en-US" sz="1200" b="1" i="0" u="none" strike="noStrike" kern="1200" dirty="0">
                <a:solidFill>
                  <a:schemeClr val="tx1"/>
                </a:solidFill>
                <a:effectLst/>
                <a:latin typeface="+mn-lt"/>
                <a:ea typeface="+mn-ea"/>
                <a:cs typeface="+mn-cs"/>
              </a:rPr>
            </a:br>
            <a:r>
              <a:rPr lang="en-US" dirty="0">
                <a:solidFill>
                  <a:schemeClr val="bg1"/>
                </a:solidFill>
              </a:rPr>
              <a:t>This is a multi-turn conversational pattern typically leading to a task completion scenario. In this type of pattern, the user is not restricted to fixed responses and can potentially provide free-form natural language response. The bot will need to interpret this within the context of the process the user is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ADAA47-4E1C-49C7-AF85-DF9C4A6BF2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78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A key to good bot design is to track the context of a conversation, so that your bot remembers things like the answers to previous questions. This is known as Bot State Management. The Bot Builder SDK provides classes for storing and retrieving state data as an object associated with a user or a conversation.</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Conversation properties</a:t>
            </a:r>
            <a:r>
              <a:rPr lang="en-US" sz="1200" b="0" kern="1200" dirty="0">
                <a:solidFill>
                  <a:schemeClr val="tx1"/>
                </a:solidFill>
                <a:effectLst/>
                <a:latin typeface="+mn-lt"/>
                <a:ea typeface="+mn-ea"/>
                <a:cs typeface="+mn-cs"/>
              </a:rPr>
              <a:t> help your bot keep track of the current conversation the bot is having with the user. If your bot needs to complete a sequence of steps or switch between conversation topics, you can use conversation properties to manage steps in a sequence or track the current topic. Since conversation properties reflect the state of the current conversation, you typically clear them at the end of a session when the bot receives an end of conversation activity.</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User properties </a:t>
            </a:r>
            <a:r>
              <a:rPr lang="en-US" sz="1200" b="0" kern="1200" dirty="0">
                <a:solidFill>
                  <a:schemeClr val="tx1"/>
                </a:solidFill>
                <a:effectLst/>
                <a:latin typeface="+mn-lt"/>
                <a:ea typeface="+mn-ea"/>
                <a:cs typeface="+mn-cs"/>
              </a:rPr>
              <a:t>can be used for many purposes, such as determining where the user's prior conversation left off or simply greeting a returning user by name. If you store a user's preferences, you can use that information to customize the conversation the next time you chat. For example, you might alert the user to a news article about a topic that interests her or alert a user when an appointment becomes available. You should clear them if the bot receives a delete user data activity.</a:t>
            </a:r>
          </a:p>
          <a:p>
            <a:r>
              <a:rPr lang="en-US" sz="1200" b="0" kern="1200" dirty="0">
                <a:solidFill>
                  <a:schemeClr val="tx1"/>
                </a:solidFill>
                <a:effectLst/>
                <a:latin typeface="+mn-lt"/>
                <a:ea typeface="+mn-ea"/>
                <a:cs typeface="+mn-cs"/>
              </a:rPr>
              <a:t>The SDK provides bot state manager middleware to persist conversation and user state. State can be accessed using the bot's context. This state manager can use Azure Table Storage, file storage, or memory storage as the underlying data storage. You can also create your own storage components for your bot.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Bots built using Azure Table Storage can be designed to be stateless and scalable across multiple compute nodes.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https://docs.microsoft.com/en-us/azure/bot-service/bot-builder-storage-concept?view=azure-bot-service-4.0</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739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Would you trust someone not in your organization to speak on behalf of your organization?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Your bot is going to be the spokesperson for your company. That’s why it is important to have a mix of business stakeholders ranging from UX leads, project owners and other stakeholders in the design phase of the bot. Most customers are looking at either knowledge orientated or task completion bots and expect bots to be able to answer general knowledge questions, integrating that is not a big deal if you use knowledge search. What is often overlooked is the personality of the bot. Personality makes a difference, even if it’s in subtle ways. Remember that it will be representing your brand and as such it is important to consider the personality profile so that it represents your company at its’ best.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Options to consider when defining a bot personality profile include:</a:t>
            </a:r>
          </a:p>
          <a:p>
            <a:endParaRPr lang="en-US" dirty="0"/>
          </a:p>
          <a:p>
            <a:pPr marL="628650" lvl="1" indent="-171450">
              <a:buFont typeface="Arial" panose="020B0604020202020204" pitchFamily="34" charset="0"/>
              <a:buChar char="•"/>
            </a:pPr>
            <a:r>
              <a:rPr lang="en-US" dirty="0"/>
              <a:t>Demographics</a:t>
            </a:r>
          </a:p>
          <a:p>
            <a:pPr marL="628650" lvl="1" indent="-171450">
              <a:buFont typeface="Arial" panose="020B0604020202020204" pitchFamily="34" charset="0"/>
              <a:buChar char="•"/>
            </a:pPr>
            <a:r>
              <a:rPr lang="en-US" dirty="0"/>
              <a:t>BIO</a:t>
            </a:r>
          </a:p>
          <a:p>
            <a:pPr marL="628650" lvl="1" indent="-171450">
              <a:buFont typeface="Arial" panose="020B0604020202020204" pitchFamily="34" charset="0"/>
              <a:buChar char="•"/>
            </a:pPr>
            <a:r>
              <a:rPr lang="en-US" dirty="0"/>
              <a:t>Goals of the bot</a:t>
            </a:r>
          </a:p>
          <a:p>
            <a:pPr marL="628650" lvl="1" indent="-171450">
              <a:buFont typeface="Arial" panose="020B0604020202020204" pitchFamily="34" charset="0"/>
              <a:buChar char="•"/>
            </a:pPr>
            <a:r>
              <a:rPr lang="en-US" dirty="0"/>
              <a:t>Pain Points of the bot</a:t>
            </a:r>
          </a:p>
          <a:p>
            <a:pPr marL="628650" lvl="1" indent="-171450">
              <a:buFont typeface="Arial" panose="020B0604020202020204" pitchFamily="34" charset="0"/>
              <a:buChar char="•"/>
            </a:pPr>
            <a:r>
              <a:rPr lang="en-US" dirty="0"/>
              <a:t>Personality</a:t>
            </a:r>
          </a:p>
          <a:p>
            <a:pPr marL="628650" lvl="1" indent="-171450">
              <a:buFont typeface="Arial" panose="020B0604020202020204" pitchFamily="34" charset="0"/>
              <a:buChar char="•"/>
            </a:pPr>
            <a:r>
              <a:rPr lang="en-US" dirty="0"/>
              <a:t>Character</a:t>
            </a:r>
          </a:p>
          <a:p>
            <a:pPr marL="628650" lvl="1" indent="-171450">
              <a:buFont typeface="Arial" panose="020B0604020202020204" pitchFamily="34" charset="0"/>
              <a:buChar char="•"/>
            </a:pPr>
            <a:r>
              <a:rPr lang="en-US" dirty="0"/>
              <a:t>Target users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54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kern="1200" dirty="0">
                <a:solidFill>
                  <a:schemeClr val="tx1"/>
                </a:solidFill>
                <a:effectLst/>
                <a:latin typeface="+mn-lt"/>
                <a:ea typeface="+mn-ea"/>
                <a:cs typeface="+mn-cs"/>
              </a:rPr>
              <a:t>Details of this Bot Services Customer story can be found at:</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hlinkClick r:id="rId3"/>
              </a:rPr>
              <a:t>https://customers.microsoft.com/en-us/story/progressive-insurance-cognitive-services</a:t>
            </a:r>
            <a:endParaRPr lang="en-GB"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BFE1E-206D-47C0-B8F7-4BE786723783}" type="slidenum">
              <a:rPr kumimoji="0" lang="de-DE"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437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5.xml"/><Relationship Id="rId4"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5.xml"/><Relationship Id="rId4" Type="http://schemas.openxmlformats.org/officeDocument/2006/relationships/image" Target="../media/image11.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5.xml"/><Relationship Id="rId4" Type="http://schemas.openxmlformats.org/officeDocument/2006/relationships/image" Target="../media/image1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5.xml"/><Relationship Id="rId4" Type="http://schemas.openxmlformats.org/officeDocument/2006/relationships/image" Target="../media/image11.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5.xml"/><Relationship Id="rId4" Type="http://schemas.openxmlformats.org/officeDocument/2006/relationships/image" Target="../media/image11.png"/></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1C3551-4691-492D-A7B3-905DCA39CACC}"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18155624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93555087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1C3551-4691-492D-A7B3-905DCA39CACC}"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43822248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1C3551-4691-492D-A7B3-905DCA39CACC}"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44617123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1C3551-4691-492D-A7B3-905DCA39CACC}" type="datetimeFigureOut">
              <a:rPr lang="en-US" smtClean="0"/>
              <a:t>11/26/2018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326346166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1C3551-4691-492D-A7B3-905DCA39CACC}" type="datetimeFigureOut">
              <a:rPr lang="en-US" smtClean="0"/>
              <a:t>11/26/2018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76621376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C3551-4691-492D-A7B3-905DCA39CACC}" type="datetimeFigureOut">
              <a:rPr lang="en-US" smtClean="0"/>
              <a:t>11/26/2018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0969333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133144530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1C3551-4691-492D-A7B3-905DCA39CACC}"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775259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218315629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1C3551-4691-492D-A7B3-905DCA39CACC}"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C7CC813-075D-450D-8831-ADAC84F33A68}" type="slidenum">
              <a:rPr lang="en-US" smtClean="0"/>
              <a:t>‹#›</a:t>
            </a:fld>
            <a:endParaRPr lang="en-US" dirty="0"/>
          </a:p>
        </p:txBody>
      </p:sp>
    </p:spTree>
    <p:extLst>
      <p:ext uri="{BB962C8B-B14F-4D97-AF65-F5344CB8AC3E}">
        <p14:creationId xmlns:p14="http://schemas.microsoft.com/office/powerpoint/2010/main" val="412934787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09541216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95840506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9232183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8658621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11/26/2018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381559797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79758485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11/26/2018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211598858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4268537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88569578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59030814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dirty="0"/>
          </a:p>
        </p:txBody>
      </p:sp>
    </p:spTree>
    <p:extLst>
      <p:ext uri="{BB962C8B-B14F-4D97-AF65-F5344CB8AC3E}">
        <p14:creationId xmlns:p14="http://schemas.microsoft.com/office/powerpoint/2010/main" val="101706904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8238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26/11/2018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01003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oleObject" Target="../embeddings/oleObject1.bin"/><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xml"/><Relationship Id="rId2" Type="http://schemas.openxmlformats.org/officeDocument/2006/relationships/slideLayout" Target="../slideLayouts/slideLayout148.xml"/><Relationship Id="rId16" Type="http://schemas.openxmlformats.org/officeDocument/2006/relationships/vmlDrawing" Target="../drawings/vmlDrawing1.v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0.xml"/><Relationship Id="rId10" Type="http://schemas.openxmlformats.org/officeDocument/2006/relationships/slideLayout" Target="../slideLayouts/slideLayout156.xml"/><Relationship Id="rId19" Type="http://schemas.openxmlformats.org/officeDocument/2006/relationships/image" Target="../media/image38.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12.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theme" Target="../theme/theme13.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theme" Target="../theme/theme1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theme" Target="../theme/theme16.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image" Target="../media/image1.emf"/></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20.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20.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theme" Target="../theme/theme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3551-4691-492D-A7B3-905DCA39CACC}" type="datetimeFigureOut">
              <a:rPr lang="en-US" smtClean="0"/>
              <a:t>11/26/2018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CC813-075D-450D-8831-ADAC84F33A68}" type="slidenum">
              <a:rPr lang="en-US" smtClean="0"/>
              <a:t>‹#›</a:t>
            </a:fld>
            <a:endParaRPr lang="en-US" dirty="0"/>
          </a:p>
        </p:txBody>
      </p:sp>
    </p:spTree>
    <p:extLst>
      <p:ext uri="{BB962C8B-B14F-4D97-AF65-F5344CB8AC3E}">
        <p14:creationId xmlns:p14="http://schemas.microsoft.com/office/powerpoint/2010/main" val="1281940154"/>
      </p:ext>
    </p:extLst>
  </p:cSld>
  <p:clrMap bg1="lt1" tx1="dk1" bg2="lt2" tx2="dk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8" r:id="rId10"/>
    <p:sldLayoutId id="21474848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6BA31-6927-4F31-9093-4EA843F23460}" type="datetimeFigureOut">
              <a:rPr lang="en-US" smtClean="0"/>
              <a:t>11/26/2018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3B488-F069-480A-87C5-299783E4EC36}" type="slidenum">
              <a:rPr lang="en-US" smtClean="0"/>
              <a:t>‹#›</a:t>
            </a:fld>
            <a:endParaRPr lang="en-US" dirty="0"/>
          </a:p>
        </p:txBody>
      </p:sp>
    </p:spTree>
    <p:extLst>
      <p:ext uri="{BB962C8B-B14F-4D97-AF65-F5344CB8AC3E}">
        <p14:creationId xmlns:p14="http://schemas.microsoft.com/office/powerpoint/2010/main" val="1096518197"/>
      </p:ext>
    </p:extLst>
  </p:cSld>
  <p:clrMap bg1="lt1" tx1="dk1" bg2="lt2" tx2="dk2" accent1="accent1" accent2="accent2" accent3="accent3" accent4="accent4" accent5="accent5" accent6="accent6" hlink="hlink" folHlink="folHlink"/>
  <p:sldLayoutIdLst>
    <p:sldLayoutId id="2147484821" r:id="rId1"/>
    <p:sldLayoutId id="2147484822" r:id="rId2"/>
    <p:sldLayoutId id="2147484823" r:id="rId3"/>
    <p:sldLayoutId id="2147484824" r:id="rId4"/>
    <p:sldLayoutId id="2147484825" r:id="rId5"/>
    <p:sldLayoutId id="2147484826" r:id="rId6"/>
    <p:sldLayoutId id="2147484827" r:id="rId7"/>
    <p:sldLayoutId id="2147484828" r:id="rId8"/>
    <p:sldLayoutId id="2147484829" r:id="rId9"/>
    <p:sldLayoutId id="2147484830" r:id="rId10"/>
    <p:sldLayoutId id="2147484831" r:id="rId11"/>
    <p:sldLayoutId id="2147484832"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 id="2147484698" r:id="rId24"/>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hyperlink" Target="https://customers.microsoft.com/en-us/story/progressive-insurance-cognitive-services" TargetMode="External"/><Relationship Id="rId2" Type="http://schemas.openxmlformats.org/officeDocument/2006/relationships/notesSlide" Target="../notesSlides/notesSlide9.xml"/><Relationship Id="rId1" Type="http://schemas.openxmlformats.org/officeDocument/2006/relationships/slideLayout" Target="../slideLayouts/slideLayout161.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78.xml"/><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9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zure/LearnAI-DesigningandArchitectingIntelligentAgents/blob/master/02-bot_design/1_session.ipynb" TargetMode="External"/><Relationship Id="rId3" Type="http://schemas.openxmlformats.org/officeDocument/2006/relationships/hyperlink" Target="https://github.com/Azure/LearnAI-DesigningandArchitectingIntelligentAgents/blob/master/05-cognitive_services/1_session.ipynb" TargetMode="External"/><Relationship Id="rId7" Type="http://schemas.openxmlformats.org/officeDocument/2006/relationships/hyperlink" Target="https://github.com/Azure/LearnAI-Bootcamp/blob/master/lab02.1-azure_search/0_README.md" TargetMode="External"/><Relationship Id="rId2" Type="http://schemas.openxmlformats.org/officeDocument/2006/relationships/hyperlink" Target="https://github.com/Azure/LearnAI-Bootcamp/blob/master/lab01.1-computer_vision/1_Setup.md" TargetMode="External"/><Relationship Id="rId1" Type="http://schemas.openxmlformats.org/officeDocument/2006/relationships/slideLayout" Target="../slideLayouts/slideLayout48.xml"/><Relationship Id="rId6" Type="http://schemas.openxmlformats.org/officeDocument/2006/relationships/hyperlink" Target="https://github.com/Azure/LearnAI-Bootcamp/blob/master/lab01.3_customvision02/0_README.md" TargetMode="External"/><Relationship Id="rId11" Type="http://schemas.openxmlformats.org/officeDocument/2006/relationships/hyperlink" Target="https://github.com/Azure/LearnAI-DesigningandArchitectingIntelligentAgents/blob/master/03-luis/2_activity.md" TargetMode="External"/><Relationship Id="rId5" Type="http://schemas.openxmlformats.org/officeDocument/2006/relationships/hyperlink" Target="https://github.com/Azure/LearnAI-Bootcamp/blob/master/lab01.2_customvision01/0_README.md" TargetMode="External"/><Relationship Id="rId10" Type="http://schemas.openxmlformats.org/officeDocument/2006/relationships/hyperlink" Target="https://github.com/Azure/LearnAI-DesigningandArchitectingIntelligentAgents/blob/master/02-bot_design/2_activity.md" TargetMode="External"/><Relationship Id="rId4" Type="http://schemas.openxmlformats.org/officeDocument/2006/relationships/hyperlink" Target="https://github.com/Azure/LearnAI-Bootcamp/blob/master/lab01.1-computer_vision/0_README.md" TargetMode="External"/><Relationship Id="rId9" Type="http://schemas.openxmlformats.org/officeDocument/2006/relationships/hyperlink" Target="https://github.com/Azure/LearnAI-DesigningandArchitectingIntelligentAgents/blob/master/03-luis/1_session.ipynb"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6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16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16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27.xml"/><Relationship Id="rId1" Type="http://schemas.openxmlformats.org/officeDocument/2006/relationships/slideLayout" Target="../slideLayouts/slideLayout1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1.xml"/></Relationships>
</file>

<file path=ppt/slides/_rels/slide31.xml.rels><?xml version="1.0" encoding="UTF-8" standalone="yes"?>
<Relationships xmlns="http://schemas.openxmlformats.org/package/2006/relationships"><Relationship Id="rId3" Type="http://schemas.openxmlformats.org/officeDocument/2006/relationships/hyperlink" Target="https://customers.microsoft.com/en-us/story/nedbank" TargetMode="External"/><Relationship Id="rId2" Type="http://schemas.openxmlformats.org/officeDocument/2006/relationships/notesSlide" Target="../notesSlides/notesSlide30.xml"/><Relationship Id="rId1" Type="http://schemas.openxmlformats.org/officeDocument/2006/relationships/slideLayout" Target="../slideLayouts/slideLayout161.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cognitive-services/LUIS/luis-concept-utterance" TargetMode="External"/><Relationship Id="rId2" Type="http://schemas.openxmlformats.org/officeDocument/2006/relationships/notesSlide" Target="../notesSlides/notesSlide32.xml"/><Relationship Id="rId1" Type="http://schemas.openxmlformats.org/officeDocument/2006/relationships/slideLayout" Target="../slideLayouts/slideLayout1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6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6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a:t>3:45-4:15 </a:t>
            </a:r>
            <a:r>
              <a:rPr lang="en-US" dirty="0"/>
              <a:t>Bot Design and LUIS Design</a:t>
            </a:r>
          </a:p>
        </p:txBody>
      </p:sp>
    </p:spTree>
    <p:extLst>
      <p:ext uri="{BB962C8B-B14F-4D97-AF65-F5344CB8AC3E}">
        <p14:creationId xmlns:p14="http://schemas.microsoft.com/office/powerpoint/2010/main" val="14472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Customer Story: Progressive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Picture 1">
            <a:hlinkClick r:id="rId3"/>
            <a:extLst>
              <a:ext uri="{FF2B5EF4-FFF2-40B4-BE49-F238E27FC236}">
                <a16:creationId xmlns:a16="http://schemas.microsoft.com/office/drawing/2014/main" id="{CD1B8262-71D0-4DDA-8C7B-4FEDD275B123}"/>
              </a:ext>
            </a:extLst>
          </p:cNvPr>
          <p:cNvPicPr>
            <a:picLocks noChangeAspect="1"/>
          </p:cNvPicPr>
          <p:nvPr/>
        </p:nvPicPr>
        <p:blipFill>
          <a:blip r:embed="rId4"/>
          <a:stretch>
            <a:fillRect/>
          </a:stretch>
        </p:blipFill>
        <p:spPr>
          <a:xfrm>
            <a:off x="0" y="1122363"/>
            <a:ext cx="12192000" cy="3887964"/>
          </a:xfrm>
          <a:prstGeom prst="rect">
            <a:avLst/>
          </a:prstGeom>
        </p:spPr>
      </p:pic>
      <p:sp>
        <p:nvSpPr>
          <p:cNvPr id="10" name="Rectangle 9">
            <a:hlinkClick r:id="rId3"/>
            <a:extLst>
              <a:ext uri="{FF2B5EF4-FFF2-40B4-BE49-F238E27FC236}">
                <a16:creationId xmlns:a16="http://schemas.microsoft.com/office/drawing/2014/main" id="{7D70E8FE-17AF-4575-BB69-1ACA8F40B3EE}"/>
              </a:ext>
            </a:extLst>
          </p:cNvPr>
          <p:cNvSpPr/>
          <p:nvPr/>
        </p:nvSpPr>
        <p:spPr>
          <a:xfrm>
            <a:off x="1113995" y="5405353"/>
            <a:ext cx="1006528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UI"/>
                <a:ea typeface="+mn-ea"/>
                <a:cs typeface="+mn-cs"/>
              </a:rPr>
              <a:t>Major US auto insurance provider Progressive may be best known for Flo, its iconic spokesperson. The company wanted to take advantage of customers’ increasing use of mobile channels to interact with its brand using the Microsoft Azure Bot Service.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337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Understand</a:t>
            </a:r>
            <a:br>
              <a:rPr lang="en-US" dirty="0"/>
            </a:br>
            <a:r>
              <a:rPr lang="en-US" dirty="0"/>
              <a:t>Technology Capability</a:t>
            </a:r>
          </a:p>
        </p:txBody>
      </p:sp>
    </p:spTree>
    <p:extLst>
      <p:ext uri="{BB962C8B-B14F-4D97-AF65-F5344CB8AC3E}">
        <p14:creationId xmlns:p14="http://schemas.microsoft.com/office/powerpoint/2010/main" val="12814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69241" y="2084378"/>
          <a:ext cx="11655840" cy="3376519"/>
        </p:xfrm>
        <a:graphic>
          <a:graphicData uri="http://schemas.openxmlformats.org/drawingml/2006/table">
            <a:tbl>
              <a:tblPr firstRow="1">
                <a:tableStyleId>{5C22544A-7EE6-4342-B048-85BDC9FD1C3A}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627497">
                <a:tc>
                  <a:txBody>
                    <a:bodyPr/>
                    <a:lstStyle/>
                    <a:p>
                      <a:pPr defTabSz="932472" fontAlgn="base">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Developer SDKs</a:t>
                      </a:r>
                    </a:p>
                  </a:txBody>
                  <a:tcPr marL="179285" marR="179285" marT="89642" marB="89642"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Channels</a:t>
                      </a:r>
                    </a:p>
                  </a:txBody>
                  <a:tcPr marL="179285" marR="179285" marT="89642" marB="89642"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algn="l" defTabSz="932472" rtl="0" eaLnBrk="1" fontAlgn="base" latinLnBrk="0" hangingPunct="1">
                        <a:lnSpc>
                          <a:spcPct val="90000"/>
                        </a:lnSpc>
                        <a:spcBef>
                          <a:spcPct val="0"/>
                        </a:spcBef>
                        <a:spcAft>
                          <a:spcPct val="0"/>
                        </a:spcAft>
                      </a:pPr>
                      <a:r>
                        <a:rPr lang="en-US" sz="2500" b="0" kern="1200" dirty="0">
                          <a:gradFill>
                            <a:gsLst>
                              <a:gs pos="0">
                                <a:srgbClr val="FFFFFF"/>
                              </a:gs>
                              <a:gs pos="100000">
                                <a:srgbClr val="FFFFFF"/>
                              </a:gs>
                            </a:gsLst>
                            <a:lin ang="5400000" scaled="0"/>
                          </a:gradFill>
                          <a:latin typeface="+mj-lt"/>
                          <a:ea typeface="Segoe UI" pitchFamily="34" charset="0"/>
                          <a:cs typeface="Segoe UI" pitchFamily="34" charset="0"/>
                        </a:rPr>
                        <a:t>Bot Integration</a:t>
                      </a:r>
                    </a:p>
                  </a:txBody>
                  <a:tcPr marL="179285" marR="179285" marT="89642" marB="89642"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1314742">
                <a:tc>
                  <a:txBody>
                    <a:bodyPr/>
                    <a:lstStyle/>
                    <a:p>
                      <a:r>
                        <a:rPr lang="en-US" sz="1800" kern="1200" dirty="0">
                          <a:solidFill>
                            <a:schemeClr val="bg1"/>
                          </a:solidFill>
                          <a:latin typeface="+mj-lt"/>
                          <a:ea typeface="+mn-ea"/>
                          <a:cs typeface="+mn-cs"/>
                        </a:rPr>
                        <a:t>Open source SDKs make it possible to bring your bot to life in minutes</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mj-lt"/>
                          <a:ea typeface="+mn-ea"/>
                          <a:cs typeface="+mn-cs"/>
                        </a:rPr>
                        <a:t>Connect your bot to any or all of the top conversational experiences</a:t>
                      </a:r>
                      <a:r>
                        <a:rPr lang="en-US" sz="1800" kern="1200" baseline="0" dirty="0">
                          <a:solidFill>
                            <a:schemeClr val="bg1"/>
                          </a:solidFill>
                          <a:latin typeface="+mj-lt"/>
                          <a:ea typeface="+mn-ea"/>
                          <a:cs typeface="+mn-cs"/>
                        </a:rPr>
                        <a:t> to reach &gt;1B users</a:t>
                      </a:r>
                      <a:endParaRPr lang="en-US" sz="1800" kern="1200" dirty="0">
                        <a:solidFill>
                          <a:schemeClr val="bg1"/>
                        </a:solidFill>
                        <a:latin typeface="+mj-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mn-cs"/>
                        </a:rPr>
                        <a:t>Integrate your bot with your existing applications such as ASP</a:t>
                      </a: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4342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endParaRPr lang="en-US" sz="1800" kern="1200" dirty="0">
                        <a:solidFill>
                          <a:schemeClr val="dk1"/>
                        </a:solidFill>
                        <a:latin typeface="+mn-lt"/>
                        <a:ea typeface="+mn-ea"/>
                        <a:cs typeface="+mn-cs"/>
                      </a:endParaRPr>
                    </a:p>
                  </a:txBody>
                  <a:tcPr marL="179285" marR="179285" marT="89642" marB="89642">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043" t="6111" r="11043" b="-555"/>
          <a:stretch/>
        </p:blipFill>
        <p:spPr>
          <a:xfrm>
            <a:off x="269238" y="3802510"/>
            <a:ext cx="3875168" cy="2791349"/>
          </a:xfrm>
          <a:prstGeom prst="rect">
            <a:avLst/>
          </a:prstGeom>
        </p:spPr>
      </p:pic>
      <p:cxnSp>
        <p:nvCxnSpPr>
          <p:cNvPr id="12" name="Straight Connector 11"/>
          <p:cNvCxnSpPr/>
          <p:nvPr/>
        </p:nvCxnSpPr>
        <p:spPr>
          <a:xfrm>
            <a:off x="4153746"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58920" y="2009660"/>
            <a:ext cx="0" cy="450948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174412" y="3811124"/>
            <a:ext cx="3872417" cy="4482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34025" r="24559" b="24441"/>
          <a:stretch/>
        </p:blipFill>
        <p:spPr>
          <a:xfrm>
            <a:off x="4453796" y="3820086"/>
            <a:ext cx="3285650" cy="2118283"/>
          </a:xfrm>
          <a:prstGeom prst="rect">
            <a:avLst/>
          </a:prstGeom>
          <a:ln>
            <a:solidFill>
              <a:schemeClr val="bg1">
                <a:lumMod val="95000"/>
              </a:schemeClr>
            </a:solidFill>
          </a:ln>
        </p:spPr>
      </p:pic>
      <p:pic>
        <p:nvPicPr>
          <p:cNvPr id="15"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36948" t="77078" r="24559" b="-2610"/>
          <a:stretch/>
        </p:blipFill>
        <p:spPr>
          <a:xfrm>
            <a:off x="4463509" y="5681608"/>
            <a:ext cx="3285650" cy="1302161"/>
          </a:xfrm>
          <a:prstGeom prst="rect">
            <a:avLst/>
          </a:prstGeom>
          <a:ln>
            <a:solidFill>
              <a:schemeClr val="bg1">
                <a:lumMod val="95000"/>
              </a:schemeClr>
            </a:solidFill>
          </a:ln>
        </p:spPr>
      </p:pic>
      <p:sp>
        <p:nvSpPr>
          <p:cNvPr id="11" name="Rectangle 10"/>
          <p:cNvSpPr/>
          <p:nvPr/>
        </p:nvSpPr>
        <p:spPr bwMode="auto">
          <a:xfrm>
            <a:off x="4170866" y="3802508"/>
            <a:ext cx="3858048"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5"/>
          <a:srcRect l="1844" t="6400" r="53468" b="18400"/>
          <a:stretch/>
        </p:blipFill>
        <p:spPr>
          <a:xfrm>
            <a:off x="8076039" y="3791312"/>
            <a:ext cx="3849042" cy="4317994"/>
          </a:xfrm>
          <a:prstGeom prst="rect">
            <a:avLst/>
          </a:prstGeom>
        </p:spPr>
      </p:pic>
      <p:sp>
        <p:nvSpPr>
          <p:cNvPr id="14" name="Rectangle 13"/>
          <p:cNvSpPr/>
          <p:nvPr/>
        </p:nvSpPr>
        <p:spPr bwMode="auto">
          <a:xfrm>
            <a:off x="8085381" y="3791312"/>
            <a:ext cx="3839701" cy="2782012"/>
          </a:xfrm>
          <a:prstGeom prst="rect">
            <a:avLst/>
          </a:prstGeom>
          <a:gradFill>
            <a:gsLst>
              <a:gs pos="0">
                <a:srgbClr val="0078D7">
                  <a:alpha val="50000"/>
                </a:srgbClr>
              </a:gs>
              <a:gs pos="100000">
                <a:schemeClr val="tx2">
                  <a:alpha val="1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269238" y="6561115"/>
            <a:ext cx="11748893"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 y="486"/>
            <a:ext cx="12192000" cy="137079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itle 33"/>
          <p:cNvSpPr txBox="1">
            <a:spLocks/>
          </p:cNvSpPr>
          <p:nvPr/>
        </p:nvSpPr>
        <p:spPr>
          <a:xfrm>
            <a:off x="131251" y="253444"/>
            <a:ext cx="11354712" cy="6566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Microsoft Bot Framework Capabilities</a:t>
            </a:r>
          </a:p>
        </p:txBody>
      </p:sp>
      <p:sp>
        <p:nvSpPr>
          <p:cNvPr id="22" name="TextBox 21"/>
          <p:cNvSpPr txBox="1"/>
          <p:nvPr/>
        </p:nvSpPr>
        <p:spPr>
          <a:xfrm>
            <a:off x="120889" y="727954"/>
            <a:ext cx="11728225" cy="591380"/>
          </a:xfrm>
          <a:prstGeom prst="rect">
            <a:avLst/>
          </a:prstGeom>
          <a:noFill/>
        </p:spPr>
        <p:txBody>
          <a:bodyPr wrap="square" lIns="179283" tIns="143426" rIns="179283" bIns="143426"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Build once and publish your bots to the broadest set of channels your users are using</a:t>
            </a:r>
          </a:p>
        </p:txBody>
      </p:sp>
      <p:sp>
        <p:nvSpPr>
          <p:cNvPr id="17" name="Rectangle 16"/>
          <p:cNvSpPr/>
          <p:nvPr/>
        </p:nvSpPr>
        <p:spPr bwMode="auto">
          <a:xfrm>
            <a:off x="4144406" y="6561116"/>
            <a:ext cx="3905174" cy="18401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8152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Supporting Technologies</a:t>
            </a:r>
          </a:p>
        </p:txBody>
      </p:sp>
      <p:sp>
        <p:nvSpPr>
          <p:cNvPr id="5" name="Rectangle 4">
            <a:extLst>
              <a:ext uri="{FF2B5EF4-FFF2-40B4-BE49-F238E27FC236}">
                <a16:creationId xmlns:a16="http://schemas.microsoft.com/office/drawing/2014/main" id="{7C2C6C63-E749-43E4-889B-66BABCA7271A}"/>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6" name="Diagram 5">
            <a:extLst>
              <a:ext uri="{FF2B5EF4-FFF2-40B4-BE49-F238E27FC236}">
                <a16:creationId xmlns:a16="http://schemas.microsoft.com/office/drawing/2014/main" id="{14EF4E8E-B776-4F7A-945E-74B1C8CE8428}"/>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DACEAF7B-25F7-4355-9677-C4F669C1A1E3}"/>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F20D5D-22CE-4203-91C9-4D4016F84A19}"/>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0" name="Speech Bubble: Rectangle 9">
            <a:extLst>
              <a:ext uri="{FF2B5EF4-FFF2-40B4-BE49-F238E27FC236}">
                <a16:creationId xmlns:a16="http://schemas.microsoft.com/office/drawing/2014/main" id="{B591C8DB-D8CF-4C4B-8735-F377F19DC1D7}"/>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1" name="Speech Bubble: Rectangle 10">
            <a:extLst>
              <a:ext uri="{FF2B5EF4-FFF2-40B4-BE49-F238E27FC236}">
                <a16:creationId xmlns:a16="http://schemas.microsoft.com/office/drawing/2014/main" id="{484B1827-B703-4B56-B010-F28B7ABDDB10}"/>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A3B01F12-39A0-4FE3-BF93-3032517593E9}"/>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E118EEB-A751-43B9-8D1C-D8528D54DAA2}"/>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370B232B-7177-4746-92CA-1C81EB0A66DB}"/>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B25206AF-8541-47C5-A449-18F37CCEFAC7}"/>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
        <p:nvSpPr>
          <p:cNvPr id="17" name="Rectangle: Rounded Corners 16">
            <a:extLst>
              <a:ext uri="{FF2B5EF4-FFF2-40B4-BE49-F238E27FC236}">
                <a16:creationId xmlns:a16="http://schemas.microsoft.com/office/drawing/2014/main" id="{18A8BA0F-AD04-4A7C-9FB5-CE69302EA835}"/>
              </a:ext>
            </a:extLst>
          </p:cNvPr>
          <p:cNvSpPr/>
          <p:nvPr/>
        </p:nvSpPr>
        <p:spPr>
          <a:xfrm>
            <a:off x="1292086"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8" name="Rectangle: Rounded Corners 17">
            <a:extLst>
              <a:ext uri="{FF2B5EF4-FFF2-40B4-BE49-F238E27FC236}">
                <a16:creationId xmlns:a16="http://schemas.microsoft.com/office/drawing/2014/main" id="{773D85BF-6279-436A-BB45-0F17D6564900}"/>
              </a:ext>
            </a:extLst>
          </p:cNvPr>
          <p:cNvSpPr/>
          <p:nvPr/>
        </p:nvSpPr>
        <p:spPr>
          <a:xfrm>
            <a:off x="5908677"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QnA Maker</a:t>
            </a:r>
          </a:p>
        </p:txBody>
      </p:sp>
      <p:sp>
        <p:nvSpPr>
          <p:cNvPr id="19" name="Rectangle: Rounded Corners 18">
            <a:extLst>
              <a:ext uri="{FF2B5EF4-FFF2-40B4-BE49-F238E27FC236}">
                <a16:creationId xmlns:a16="http://schemas.microsoft.com/office/drawing/2014/main" id="{EB6EF94D-1F5B-46D4-92CA-D0925C848727}"/>
              </a:ext>
            </a:extLst>
          </p:cNvPr>
          <p:cNvSpPr/>
          <p:nvPr/>
        </p:nvSpPr>
        <p:spPr>
          <a:xfrm>
            <a:off x="284259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Proactive Messaging</a:t>
            </a:r>
          </a:p>
        </p:txBody>
      </p:sp>
      <p:sp>
        <p:nvSpPr>
          <p:cNvPr id="20" name="Rectangle: Rounded Corners 19">
            <a:extLst>
              <a:ext uri="{FF2B5EF4-FFF2-40B4-BE49-F238E27FC236}">
                <a16:creationId xmlns:a16="http://schemas.microsoft.com/office/drawing/2014/main" id="{2AE24D56-5984-4867-B2CC-1FA16622BE58}"/>
              </a:ext>
            </a:extLst>
          </p:cNvPr>
          <p:cNvSpPr/>
          <p:nvPr/>
        </p:nvSpPr>
        <p:spPr>
          <a:xfrm>
            <a:off x="7570032"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Prompt Library</a:t>
            </a:r>
          </a:p>
        </p:txBody>
      </p:sp>
      <p:sp>
        <p:nvSpPr>
          <p:cNvPr id="21" name="Rectangle: Rounded Corners 20">
            <a:extLst>
              <a:ext uri="{FF2B5EF4-FFF2-40B4-BE49-F238E27FC236}">
                <a16:creationId xmlns:a16="http://schemas.microsoft.com/office/drawing/2014/main" id="{EDD99226-485F-4EBC-A252-E0B7B107BDA0}"/>
              </a:ext>
            </a:extLst>
          </p:cNvPr>
          <p:cNvSpPr/>
          <p:nvPr/>
        </p:nvSpPr>
        <p:spPr>
          <a:xfrm>
            <a:off x="9113910"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LUIS</a:t>
            </a:r>
          </a:p>
        </p:txBody>
      </p:sp>
      <p:sp>
        <p:nvSpPr>
          <p:cNvPr id="22" name="Rectangle: Rounded Corners 21">
            <a:extLst>
              <a:ext uri="{FF2B5EF4-FFF2-40B4-BE49-F238E27FC236}">
                <a16:creationId xmlns:a16="http://schemas.microsoft.com/office/drawing/2014/main" id="{996CC247-B921-4D04-979C-B86E96777E21}"/>
              </a:ext>
            </a:extLst>
          </p:cNvPr>
          <p:cNvSpPr/>
          <p:nvPr/>
        </p:nvSpPr>
        <p:spPr>
          <a:xfrm>
            <a:off x="4358173" y="5720599"/>
            <a:ext cx="1404732"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Machine Learning</a:t>
            </a:r>
          </a:p>
        </p:txBody>
      </p:sp>
    </p:spTree>
    <p:extLst>
      <p:ext uri="{BB962C8B-B14F-4D97-AF65-F5344CB8AC3E}">
        <p14:creationId xmlns:p14="http://schemas.microsoft.com/office/powerpoint/2010/main" val="2303964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P spid="19" grpId="0" animBg="1"/>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Mapping Bot Capability to</a:t>
            </a:r>
            <a:br>
              <a:rPr lang="en-US" dirty="0"/>
            </a:br>
            <a:r>
              <a:rPr lang="en-US" dirty="0"/>
              <a:t>Organization Objectives</a:t>
            </a:r>
          </a:p>
        </p:txBody>
      </p:sp>
    </p:spTree>
    <p:extLst>
      <p:ext uri="{BB962C8B-B14F-4D97-AF65-F5344CB8AC3E}">
        <p14:creationId xmlns:p14="http://schemas.microsoft.com/office/powerpoint/2010/main" val="31483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Mapping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7" y="1129359"/>
            <a:ext cx="9362985"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Define the Business Domain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the business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conversational patterns to intents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Note any additional requirements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962154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745018" y="4399322"/>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General Q&amp;A</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700042" y="3068506"/>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Booking Information</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464066" y="3734292"/>
            <a:ext cx="2305988" cy="665030"/>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Agenda Information</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34850" y="3734293"/>
            <a:ext cx="2305988" cy="66502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Exhibitor Information</a:t>
            </a:r>
          </a:p>
        </p:txBody>
      </p:sp>
      <p:sp>
        <p:nvSpPr>
          <p:cNvPr id="2" name="Rectangle 1">
            <a:extLst>
              <a:ext uri="{FF2B5EF4-FFF2-40B4-BE49-F238E27FC236}">
                <a16:creationId xmlns:a16="http://schemas.microsoft.com/office/drawing/2014/main" id="{02066AE5-DC00-4FE8-8511-1B7156B43054}"/>
              </a:ext>
            </a:extLst>
          </p:cNvPr>
          <p:cNvSpPr/>
          <p:nvPr/>
        </p:nvSpPr>
        <p:spPr>
          <a:xfrm>
            <a:off x="2620052" y="1747631"/>
            <a:ext cx="16275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790468" y="1747631"/>
            <a:ext cx="151996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927290" y="1747631"/>
            <a:ext cx="180369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Scope v Next+1</a:t>
            </a:r>
          </a:p>
        </p:txBody>
      </p:sp>
    </p:spTree>
    <p:extLst>
      <p:ext uri="{BB962C8B-B14F-4D97-AF65-F5344CB8AC3E}">
        <p14:creationId xmlns:p14="http://schemas.microsoft.com/office/powerpoint/2010/main" val="27151848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LUIS Schema Design</a:t>
            </a:r>
          </a:p>
        </p:txBody>
      </p:sp>
    </p:spTree>
    <p:extLst>
      <p:ext uri="{BB962C8B-B14F-4D97-AF65-F5344CB8AC3E}">
        <p14:creationId xmlns:p14="http://schemas.microsoft.com/office/powerpoint/2010/main" val="4017458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the end of this session, you should be better able to…</a:t>
            </a:r>
            <a:b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 Domains and Intents.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Designing Entities</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Managing Utterances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Best Practices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1650606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Domains and Intents</a:t>
            </a:r>
          </a:p>
        </p:txBody>
      </p:sp>
    </p:spTree>
    <p:extLst>
      <p:ext uri="{BB962C8B-B14F-4D97-AF65-F5344CB8AC3E}">
        <p14:creationId xmlns:p14="http://schemas.microsoft.com/office/powerpoint/2010/main" val="42136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1DBFB7-6335-4A99-8E09-537280AAE890}"/>
              </a:ext>
            </a:extLst>
          </p:cNvPr>
          <p:cNvSpPr/>
          <p:nvPr/>
        </p:nvSpPr>
        <p:spPr>
          <a:xfrm>
            <a:off x="269240" y="978849"/>
            <a:ext cx="11785385" cy="5693866"/>
          </a:xfrm>
          <a:prstGeom prst="rect">
            <a:avLst/>
          </a:prstGeom>
        </p:spPr>
        <p:txBody>
          <a:bodyPr wrap="square" numCol="1">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34343"/>
                </a:solidFill>
                <a:effectLst/>
                <a:uLnTx/>
                <a:uFillTx/>
                <a:latin typeface="Segoe UI Light"/>
                <a:ea typeface="+mn-ea"/>
                <a:cs typeface="+mn-cs"/>
              </a:rPr>
              <a:t>Day 1: Cognitive Services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434343"/>
              </a:solidFill>
              <a:effectLst/>
              <a:uLnTx/>
              <a:uFillTx/>
              <a:latin typeface="Segoe UI Light"/>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8:30-9:15: </a:t>
            </a:r>
            <a:r>
              <a:rPr kumimoji="0" lang="en-US" sz="2800" b="0" i="0" u="none" strike="sngStrike" kern="1200" cap="none" spc="0" normalizeH="0" baseline="0" noProof="0" dirty="0">
                <a:ln>
                  <a:noFill/>
                </a:ln>
                <a:solidFill>
                  <a:srgbClr val="434343"/>
                </a:solidFill>
                <a:effectLst/>
                <a:uLnTx/>
                <a:uFillTx/>
                <a:latin typeface="Segoe UI Light"/>
                <a:ea typeface="+mn-ea"/>
                <a:cs typeface="+mn-cs"/>
                <a:hlinkClick r:id="rId2">
                  <a:extLst>
                    <a:ext uri="{A12FA001-AC4F-418D-AE19-62706E023703}">
                      <ahyp:hlinkClr xmlns:ahyp="http://schemas.microsoft.com/office/drawing/2018/hyperlinkcolor" val="tx"/>
                    </a:ext>
                  </a:extLst>
                </a:hlinkClick>
              </a:rPr>
              <a:t>Setup</a:t>
            </a:r>
            <a:endParaRPr kumimoji="0" lang="en-US" sz="2800" b="0" i="0" u="none" strike="sngStrike" kern="1200" cap="none" spc="0" normalizeH="0" baseline="0" noProof="0" dirty="0">
              <a:ln>
                <a:noFill/>
              </a:ln>
              <a:solidFill>
                <a:srgbClr val="434343"/>
              </a:solidFill>
              <a:effectLst/>
              <a:uLnTx/>
              <a:uFillTx/>
              <a:latin typeface="Segoe UI Light"/>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9:15-10: </a:t>
            </a:r>
            <a:r>
              <a:rPr kumimoji="0" lang="en-US" sz="2800" b="0" i="0" u="none" strike="sngStrike" kern="1200" cap="none" spc="0" normalizeH="0" baseline="0" noProof="0" dirty="0">
                <a:ln>
                  <a:noFill/>
                </a:ln>
                <a:solidFill>
                  <a:srgbClr val="434343"/>
                </a:solidFill>
                <a:effectLst/>
                <a:uLnTx/>
                <a:uFillTx/>
                <a:latin typeface="Segoe UI Light"/>
                <a:ea typeface="+mn-ea"/>
                <a:cs typeface="+mn-cs"/>
                <a:hlinkClick r:id="rId3">
                  <a:extLst>
                    <a:ext uri="{A12FA001-AC4F-418D-AE19-62706E023703}">
                      <ahyp:hlinkClr xmlns:ahyp="http://schemas.microsoft.com/office/drawing/2018/hyperlinkcolor" val="tx"/>
                    </a:ext>
                  </a:extLst>
                </a:hlinkClick>
              </a:rPr>
              <a:t>Cognitive Services</a:t>
            </a:r>
            <a:r>
              <a:rPr kumimoji="0" lang="en-US" sz="2800" b="0" i="0" u="none" strike="sngStrike" kern="1200" cap="none" spc="0" normalizeH="0" baseline="0" noProof="0" dirty="0">
                <a:ln>
                  <a:noFill/>
                </a:ln>
                <a:solidFill>
                  <a:srgbClr val="434343"/>
                </a:solidFill>
                <a:effectLst/>
                <a:uLnTx/>
                <a:uFillTx/>
                <a:latin typeface="Segoe UI Light"/>
                <a:ea typeface="+mn-ea"/>
                <a:cs typeface="+mn-cs"/>
              </a:rPr>
              <a:t> and </a:t>
            </a:r>
            <a:r>
              <a:rPr kumimoji="0" lang="en-US" sz="2800" b="0" i="0" u="none" strike="sngStrike" kern="1200" cap="none" spc="0" normalizeH="0" baseline="0" noProof="0" dirty="0">
                <a:ln>
                  <a:noFill/>
                </a:ln>
                <a:solidFill>
                  <a:srgbClr val="434343"/>
                </a:solidFill>
                <a:effectLst/>
                <a:uLnTx/>
                <a:uFillTx/>
                <a:latin typeface="Segoe UI Light"/>
                <a:ea typeface="+mn-ea"/>
                <a:cs typeface="+mn-cs"/>
                <a:hlinkClick r:id="rId4">
                  <a:extLst>
                    <a:ext uri="{A12FA001-AC4F-418D-AE19-62706E023703}">
                      <ahyp:hlinkClr xmlns:ahyp="http://schemas.microsoft.com/office/drawing/2018/hyperlinkcolor" val="tx"/>
                    </a:ext>
                  </a:extLst>
                </a:hlinkClick>
              </a:rPr>
              <a:t>PictureBot Introduction</a:t>
            </a:r>
            <a:endParaRPr kumimoji="0" lang="en-US" sz="2800" b="0" i="0" u="none" strike="sngStrike" kern="1200" cap="none" spc="0" normalizeH="0" baseline="0" noProof="0" dirty="0">
              <a:ln>
                <a:noFill/>
              </a:ln>
              <a:solidFill>
                <a:srgbClr val="434343"/>
              </a:solidFill>
              <a:effectLst/>
              <a:uLnTx/>
              <a:uFillTx/>
              <a:latin typeface="Segoe UI Light"/>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10-12: </a:t>
            </a:r>
            <a:r>
              <a:rPr kumimoji="0" lang="en-US" sz="2800" b="1" i="0" u="none" strike="sngStrike" kern="1200" cap="none" spc="0" normalizeH="0" baseline="0" noProof="0" dirty="0">
                <a:ln>
                  <a:noFill/>
                </a:ln>
                <a:solidFill>
                  <a:srgbClr val="434343"/>
                </a:solidFill>
                <a:effectLst/>
                <a:uLnTx/>
                <a:uFillTx/>
                <a:latin typeface="Segoe UI Light"/>
                <a:ea typeface="+mn-ea"/>
                <a:cs typeface="+mn-cs"/>
                <a:hlinkClick r:id="rId4">
                  <a:extLst>
                    <a:ext uri="{A12FA001-AC4F-418D-AE19-62706E023703}">
                      <ahyp:hlinkClr xmlns:ahyp="http://schemas.microsoft.com/office/drawing/2018/hyperlinkcolor" val="tx"/>
                    </a:ext>
                  </a:extLst>
                </a:hlinkClick>
              </a:rPr>
              <a:t>Lab 1</a:t>
            </a:r>
            <a:r>
              <a:rPr kumimoji="0" lang="en-US" sz="2800" b="0" i="0" u="none" strike="sngStrike" kern="1200" cap="none" spc="0" normalizeH="0" baseline="0" noProof="0" dirty="0">
                <a:ln>
                  <a:noFill/>
                </a:ln>
                <a:solidFill>
                  <a:srgbClr val="434343"/>
                </a:solidFill>
                <a:effectLst/>
                <a:uLnTx/>
                <a:uFillTx/>
                <a:latin typeface="Segoe UI Light"/>
                <a:ea typeface="+mn-ea"/>
                <a:cs typeface="+mn-cs"/>
                <a:hlinkClick r:id="rId4">
                  <a:extLst>
                    <a:ext uri="{A12FA001-AC4F-418D-AE19-62706E023703}">
                      <ahyp:hlinkClr xmlns:ahyp="http://schemas.microsoft.com/office/drawing/2018/hyperlinkcolor" val="tx"/>
                    </a:ext>
                  </a:extLst>
                </a:hlinkClick>
              </a:rPr>
              <a:t>: Computer Vision</a:t>
            </a:r>
            <a:endParaRPr kumimoji="0" lang="en-US" sz="2800" b="0" i="0" u="none" strike="sngStrike" kern="1200" cap="none" spc="0" normalizeH="0" baseline="0" noProof="0" dirty="0">
              <a:ln>
                <a:noFill/>
              </a:ln>
              <a:solidFill>
                <a:srgbClr val="434343"/>
              </a:solidFill>
              <a:effectLst/>
              <a:uLnTx/>
              <a:uFillTx/>
              <a:latin typeface="Segoe UI Light"/>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12-1: Lunch</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1-1:30: Custom Vision Service Introduction</a:t>
            </a: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1:30-2: </a:t>
            </a:r>
            <a:r>
              <a:rPr kumimoji="0" lang="en-US" sz="2800" b="1" i="0" u="none" strike="sngStrike" kern="1200" cap="none" spc="0" normalizeH="0" baseline="0" noProof="0" dirty="0">
                <a:ln>
                  <a:noFill/>
                </a:ln>
                <a:solidFill>
                  <a:srgbClr val="434343"/>
                </a:solidFill>
                <a:effectLst/>
                <a:uLnTx/>
                <a:uFillTx/>
                <a:latin typeface="Segoe UI Light"/>
                <a:ea typeface="+mn-ea"/>
                <a:cs typeface="+mn-cs"/>
                <a:hlinkClick r:id="rId5">
                  <a:extLst>
                    <a:ext uri="{A12FA001-AC4F-418D-AE19-62706E023703}">
                      <ahyp:hlinkClr xmlns:ahyp="http://schemas.microsoft.com/office/drawing/2018/hyperlinkcolor" val="tx"/>
                    </a:ext>
                  </a:extLst>
                </a:hlinkClick>
              </a:rPr>
              <a:t>Lab 2</a:t>
            </a:r>
            <a:r>
              <a:rPr kumimoji="0" lang="en-US" sz="2800" b="0" i="0" u="none" strike="sngStrike" kern="1200" cap="none" spc="0" normalizeH="0" baseline="0" noProof="0" dirty="0">
                <a:ln>
                  <a:noFill/>
                </a:ln>
                <a:solidFill>
                  <a:srgbClr val="434343"/>
                </a:solidFill>
                <a:effectLst/>
                <a:uLnTx/>
                <a:uFillTx/>
                <a:latin typeface="Segoe UI Light"/>
                <a:ea typeface="+mn-ea"/>
                <a:cs typeface="+mn-cs"/>
                <a:hlinkClick r:id="rId5">
                  <a:extLst>
                    <a:ext uri="{A12FA001-AC4F-418D-AE19-62706E023703}">
                      <ahyp:hlinkClr xmlns:ahyp="http://schemas.microsoft.com/office/drawing/2018/hyperlinkcolor" val="tx"/>
                    </a:ext>
                  </a:extLst>
                </a:hlinkClick>
              </a:rPr>
              <a:t>: Custom Vision Service I: Image Classification</a:t>
            </a:r>
            <a:endParaRPr kumimoji="0" lang="en-US" sz="2800" b="0" i="0" u="none" strike="sngStrike" kern="1200" cap="none" spc="0" normalizeH="0" baseline="0" noProof="0" dirty="0">
              <a:ln>
                <a:noFill/>
              </a:ln>
              <a:solidFill>
                <a:srgbClr val="434343"/>
              </a:solidFill>
              <a:effectLst/>
              <a:uLnTx/>
              <a:uFillTx/>
              <a:latin typeface="Segoe UI Light"/>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2-2:30: </a:t>
            </a:r>
            <a:r>
              <a:rPr kumimoji="0" lang="en-US" sz="2800" b="1" i="0" u="none" strike="sngStrike" kern="1200" cap="none" spc="0" normalizeH="0" baseline="0" noProof="0" dirty="0">
                <a:ln>
                  <a:noFill/>
                </a:ln>
                <a:solidFill>
                  <a:srgbClr val="434343"/>
                </a:solidFill>
                <a:effectLst/>
                <a:uLnTx/>
                <a:uFillTx/>
                <a:latin typeface="Segoe UI Light"/>
                <a:ea typeface="+mn-ea"/>
                <a:cs typeface="+mn-cs"/>
                <a:hlinkClick r:id="rId6">
                  <a:extLst>
                    <a:ext uri="{A12FA001-AC4F-418D-AE19-62706E023703}">
                      <ahyp:hlinkClr xmlns:ahyp="http://schemas.microsoft.com/office/drawing/2018/hyperlinkcolor" val="tx"/>
                    </a:ext>
                  </a:extLst>
                </a:hlinkClick>
              </a:rPr>
              <a:t>Lab 3</a:t>
            </a:r>
            <a:r>
              <a:rPr kumimoji="0" lang="en-US" sz="2800" b="0" i="0" u="none" strike="sngStrike" kern="1200" cap="none" spc="0" normalizeH="0" baseline="0" noProof="0" dirty="0">
                <a:ln>
                  <a:noFill/>
                </a:ln>
                <a:solidFill>
                  <a:srgbClr val="434343"/>
                </a:solidFill>
                <a:effectLst/>
                <a:uLnTx/>
                <a:uFillTx/>
                <a:latin typeface="Segoe UI Light"/>
                <a:ea typeface="+mn-ea"/>
                <a:cs typeface="+mn-cs"/>
                <a:hlinkClick r:id="rId6">
                  <a:extLst>
                    <a:ext uri="{A12FA001-AC4F-418D-AE19-62706E023703}">
                      <ahyp:hlinkClr xmlns:ahyp="http://schemas.microsoft.com/office/drawing/2018/hyperlinkcolor" val="tx"/>
                    </a:ext>
                  </a:extLst>
                </a:hlinkClick>
              </a:rPr>
              <a:t>: Custom Vision Service II: Object Detection</a:t>
            </a:r>
            <a:endParaRPr kumimoji="0" lang="en-US" sz="2800" b="0" i="0" u="none" strike="sngStrike" kern="1200" cap="none" spc="0" normalizeH="0" baseline="0" noProof="0" dirty="0">
              <a:ln>
                <a:noFill/>
              </a:ln>
              <a:solidFill>
                <a:srgbClr val="434343"/>
              </a:solidFill>
              <a:effectLst/>
              <a:uLnTx/>
              <a:uFillTx/>
              <a:latin typeface="Segoe UI Light"/>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sngStrike" kern="1200" cap="none" spc="0" normalizeH="0" baseline="0" noProof="0" dirty="0">
                <a:ln>
                  <a:noFill/>
                </a:ln>
                <a:solidFill>
                  <a:srgbClr val="434343"/>
                </a:solidFill>
                <a:effectLst/>
                <a:uLnTx/>
                <a:uFillTx/>
                <a:latin typeface="Segoe UI Light"/>
                <a:ea typeface="+mn-ea"/>
                <a:cs typeface="+mn-cs"/>
              </a:rPr>
              <a:t>2:30-3:45:</a:t>
            </a:r>
            <a:r>
              <a:rPr kumimoji="0" lang="en-US" sz="2800" b="1" i="0" u="none" strike="sngStrike" kern="1200" cap="none" spc="0" normalizeH="0" baseline="0" noProof="0" dirty="0">
                <a:ln>
                  <a:noFill/>
                </a:ln>
                <a:solidFill>
                  <a:srgbClr val="434343"/>
                </a:solidFill>
                <a:effectLst/>
                <a:uLnTx/>
                <a:uFillTx/>
                <a:latin typeface="Segoe UI Light"/>
                <a:ea typeface="+mn-ea"/>
                <a:cs typeface="+mn-cs"/>
              </a:rPr>
              <a:t> </a:t>
            </a:r>
            <a:r>
              <a:rPr kumimoji="0" lang="en-US" sz="2800" b="1" i="0" u="none" strike="sngStrike" kern="1200" cap="none" spc="0" normalizeH="0" baseline="0" noProof="0" dirty="0">
                <a:ln>
                  <a:noFill/>
                </a:ln>
                <a:solidFill>
                  <a:srgbClr val="434343"/>
                </a:solidFill>
                <a:effectLst/>
                <a:uLnTx/>
                <a:uFillTx/>
                <a:latin typeface="Segoe UI Light"/>
                <a:ea typeface="+mn-ea"/>
                <a:cs typeface="+mn-cs"/>
                <a:hlinkClick r:id="rId7">
                  <a:extLst>
                    <a:ext uri="{A12FA001-AC4F-418D-AE19-62706E023703}">
                      <ahyp:hlinkClr xmlns:ahyp="http://schemas.microsoft.com/office/drawing/2018/hyperlinkcolor" val="tx"/>
                    </a:ext>
                  </a:extLst>
                </a:hlinkClick>
              </a:rPr>
              <a:t>Lab 4</a:t>
            </a:r>
            <a:r>
              <a:rPr kumimoji="0" lang="en-US" sz="2800" b="0" i="0" u="none" strike="sngStrike" kern="1200" cap="none" spc="0" normalizeH="0" baseline="0" noProof="0" dirty="0">
                <a:ln>
                  <a:noFill/>
                </a:ln>
                <a:solidFill>
                  <a:srgbClr val="434343"/>
                </a:solidFill>
                <a:effectLst/>
                <a:uLnTx/>
                <a:uFillTx/>
                <a:latin typeface="Segoe UI Light"/>
                <a:ea typeface="+mn-ea"/>
                <a:cs typeface="+mn-cs"/>
                <a:hlinkClick r:id="rId7">
                  <a:extLst>
                    <a:ext uri="{A12FA001-AC4F-418D-AE19-62706E023703}">
                      <ahyp:hlinkClr xmlns:ahyp="http://schemas.microsoft.com/office/drawing/2018/hyperlinkcolor" val="tx"/>
                    </a:ext>
                  </a:extLst>
                </a:hlinkClick>
              </a:rPr>
              <a:t>: Azure Search</a:t>
            </a:r>
            <a:endParaRPr kumimoji="0" lang="en-US" sz="2800" b="0" i="0" u="none" strike="sngStrike" kern="1200" cap="none" spc="0" normalizeH="0" baseline="0" noProof="0" dirty="0">
              <a:ln>
                <a:noFill/>
              </a:ln>
              <a:solidFill>
                <a:srgbClr val="434343"/>
              </a:solidFill>
              <a:effectLst/>
              <a:uLnTx/>
              <a:uFillTx/>
              <a:latin typeface="Segoe UI Light"/>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34343"/>
                </a:solidFill>
                <a:effectLst/>
                <a:uLnTx/>
                <a:uFillTx/>
                <a:latin typeface="Segoe UI Light"/>
                <a:ea typeface="+mn-ea"/>
                <a:cs typeface="+mn-cs"/>
              </a:rPr>
              <a:t>3:45-4:15: </a:t>
            </a:r>
            <a:r>
              <a:rPr kumimoji="0" lang="en-US" sz="2800" b="0" i="0" u="none" strike="noStrike" kern="1200" cap="none" spc="0" normalizeH="0" baseline="0" noProof="0" dirty="0">
                <a:ln>
                  <a:noFill/>
                </a:ln>
                <a:solidFill>
                  <a:srgbClr val="434343"/>
                </a:solidFill>
                <a:effectLst/>
                <a:uLnTx/>
                <a:uFillTx/>
                <a:latin typeface="Segoe UI Light"/>
                <a:ea typeface="+mn-ea"/>
                <a:cs typeface="+mn-cs"/>
                <a:hlinkClick r:id="rId8">
                  <a:extLst>
                    <a:ext uri="{A12FA001-AC4F-418D-AE19-62706E023703}">
                      <ahyp:hlinkClr xmlns:ahyp="http://schemas.microsoft.com/office/drawing/2018/hyperlinkcolor" val="tx"/>
                    </a:ext>
                  </a:extLst>
                </a:hlinkClick>
              </a:rPr>
              <a:t>Bot Design</a:t>
            </a:r>
            <a:r>
              <a:rPr kumimoji="0" lang="en-US" sz="2800" b="0" i="0" u="none" strike="noStrike" kern="1200" cap="none" spc="0" normalizeH="0" baseline="0" noProof="0" dirty="0">
                <a:ln>
                  <a:noFill/>
                </a:ln>
                <a:solidFill>
                  <a:srgbClr val="434343"/>
                </a:solidFill>
                <a:effectLst/>
                <a:uLnTx/>
                <a:uFillTx/>
                <a:latin typeface="Segoe UI Light"/>
                <a:ea typeface="+mn-ea"/>
                <a:cs typeface="+mn-cs"/>
              </a:rPr>
              <a:t> and </a:t>
            </a:r>
            <a:r>
              <a:rPr kumimoji="0" lang="en-US" sz="2800" b="0" i="0" u="none" strike="noStrike" kern="1200" cap="none" spc="0" normalizeH="0" baseline="0" noProof="0" dirty="0">
                <a:ln>
                  <a:noFill/>
                </a:ln>
                <a:solidFill>
                  <a:srgbClr val="434343"/>
                </a:solidFill>
                <a:effectLst/>
                <a:uLnTx/>
                <a:uFillTx/>
                <a:latin typeface="Segoe UI Light"/>
                <a:ea typeface="+mn-ea"/>
                <a:cs typeface="+mn-cs"/>
                <a:hlinkClick r:id="rId9">
                  <a:extLst>
                    <a:ext uri="{A12FA001-AC4F-418D-AE19-62706E023703}">
                      <ahyp:hlinkClr xmlns:ahyp="http://schemas.microsoft.com/office/drawing/2018/hyperlinkcolor" val="tx"/>
                    </a:ext>
                  </a:extLst>
                </a:hlinkClick>
              </a:rPr>
              <a:t>LUIS Design</a:t>
            </a:r>
            <a:endParaRPr kumimoji="0" lang="en-US" sz="2800" b="0" i="0" u="none" strike="noStrike" kern="1200" cap="none" spc="0" normalizeH="0" baseline="0" noProof="0" dirty="0">
              <a:ln>
                <a:noFill/>
              </a:ln>
              <a:solidFill>
                <a:srgbClr val="434343"/>
              </a:solidFill>
              <a:effectLst/>
              <a:uLnTx/>
              <a:uFillTx/>
              <a:latin typeface="Segoe UI Light"/>
              <a:ea typeface="+mn-ea"/>
              <a:cs typeface="+mn-cs"/>
            </a:endParaRPr>
          </a:p>
          <a:p>
            <a:pPr marL="285767"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434343"/>
                </a:solidFill>
                <a:effectLst/>
                <a:uLnTx/>
                <a:uFillTx/>
                <a:latin typeface="Segoe UI Light"/>
                <a:ea typeface="+mn-ea"/>
                <a:cs typeface="+mn-cs"/>
              </a:rPr>
              <a:t>4:15-5: </a:t>
            </a:r>
            <a:r>
              <a:rPr kumimoji="0" lang="en-US" sz="2800" b="1" i="0" u="none" strike="noStrike" kern="1200" cap="none" spc="0" normalizeH="0" baseline="0" noProof="0" dirty="0">
                <a:ln>
                  <a:noFill/>
                </a:ln>
                <a:solidFill>
                  <a:srgbClr val="434343"/>
                </a:solidFill>
                <a:effectLst/>
                <a:uLnTx/>
                <a:uFillTx/>
                <a:latin typeface="Segoe UI Light"/>
                <a:ea typeface="+mn-ea"/>
                <a:cs typeface="+mn-cs"/>
              </a:rPr>
              <a:t>Day 1 Case</a:t>
            </a:r>
            <a:r>
              <a:rPr kumimoji="0" lang="en-US" sz="2800" b="0" i="0" u="none" strike="noStrike" kern="1200" cap="none" spc="0" normalizeH="0" baseline="0" noProof="0" dirty="0">
                <a:ln>
                  <a:noFill/>
                </a:ln>
                <a:solidFill>
                  <a:srgbClr val="434343"/>
                </a:solidFill>
                <a:effectLst/>
                <a:uLnTx/>
                <a:uFillTx/>
                <a:latin typeface="Segoe UI Light"/>
                <a:ea typeface="+mn-ea"/>
                <a:cs typeface="+mn-cs"/>
              </a:rPr>
              <a:t>: </a:t>
            </a:r>
            <a:r>
              <a:rPr kumimoji="0" lang="en-US" sz="2800" b="0" i="0" u="none" strike="noStrike" kern="1200" cap="none" spc="0" normalizeH="0" baseline="0" noProof="0" dirty="0">
                <a:ln>
                  <a:noFill/>
                </a:ln>
                <a:solidFill>
                  <a:srgbClr val="434343"/>
                </a:solidFill>
                <a:effectLst/>
                <a:uLnTx/>
                <a:uFillTx/>
                <a:latin typeface="Segoe UI Light"/>
                <a:ea typeface="+mn-ea"/>
                <a:cs typeface="+mn-cs"/>
                <a:hlinkClick r:id="rId10">
                  <a:extLst>
                    <a:ext uri="{A12FA001-AC4F-418D-AE19-62706E023703}">
                      <ahyp:hlinkClr xmlns:ahyp="http://schemas.microsoft.com/office/drawing/2018/hyperlinkcolor" val="tx"/>
                    </a:ext>
                  </a:extLst>
                </a:hlinkClick>
              </a:rPr>
              <a:t>Part 1: Bots</a:t>
            </a:r>
            <a:r>
              <a:rPr kumimoji="0" lang="en-US" sz="2800" b="0" i="0" u="none" strike="noStrike" kern="1200" cap="none" spc="0" normalizeH="0" baseline="0" noProof="0" dirty="0">
                <a:ln>
                  <a:noFill/>
                </a:ln>
                <a:solidFill>
                  <a:srgbClr val="434343"/>
                </a:solidFill>
                <a:effectLst/>
                <a:uLnTx/>
                <a:uFillTx/>
                <a:latin typeface="Segoe UI Light"/>
                <a:ea typeface="+mn-ea"/>
                <a:cs typeface="+mn-cs"/>
              </a:rPr>
              <a:t> and </a:t>
            </a:r>
            <a:r>
              <a:rPr kumimoji="0" lang="en-US" sz="2800" b="0" i="0" u="none" strike="noStrike" kern="1200" cap="none" spc="0" normalizeH="0" baseline="0" noProof="0" dirty="0">
                <a:ln>
                  <a:noFill/>
                </a:ln>
                <a:solidFill>
                  <a:srgbClr val="434343"/>
                </a:solidFill>
                <a:effectLst/>
                <a:uLnTx/>
                <a:uFillTx/>
                <a:latin typeface="Segoe UI Light"/>
                <a:ea typeface="+mn-ea"/>
                <a:cs typeface="+mn-cs"/>
                <a:hlinkClick r:id="rId11">
                  <a:extLst>
                    <a:ext uri="{A12FA001-AC4F-418D-AE19-62706E023703}">
                      <ahyp:hlinkClr xmlns:ahyp="http://schemas.microsoft.com/office/drawing/2018/hyperlinkcolor" val="tx"/>
                    </a:ext>
                  </a:extLst>
                </a:hlinkClick>
              </a:rPr>
              <a:t>Part 2: LUIS</a:t>
            </a:r>
            <a:endParaRPr kumimoji="0" lang="en-US" sz="2800" b="0" i="0" u="none" strike="noStrike" kern="1200" cap="none" spc="0" normalizeH="0" baseline="0" noProof="0" dirty="0">
              <a:ln>
                <a:noFill/>
              </a:ln>
              <a:solidFill>
                <a:srgbClr val="434343"/>
              </a:solidFill>
              <a:effectLst/>
              <a:uLnTx/>
              <a:uFillTx/>
              <a:latin typeface="Segoe UI Light"/>
              <a:ea typeface="+mn-ea"/>
              <a:cs typeface="+mn-cs"/>
            </a:endParaRPr>
          </a:p>
          <a:p>
            <a:pPr marL="457200" marR="0" lvl="1"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34343"/>
              </a:solidFill>
              <a:effectLst/>
              <a:uLnTx/>
              <a:uFillTx/>
              <a:latin typeface="Segoe UI Light"/>
              <a:ea typeface="+mn-ea"/>
              <a:cs typeface="+mn-cs"/>
            </a:endParaRPr>
          </a:p>
        </p:txBody>
      </p:sp>
      <p:sp>
        <p:nvSpPr>
          <p:cNvPr id="4" name="Title 16">
            <a:extLst>
              <a:ext uri="{FF2B5EF4-FFF2-40B4-BE49-F238E27FC236}">
                <a16:creationId xmlns:a16="http://schemas.microsoft.com/office/drawing/2014/main" id="{536D50BC-671A-477C-B0D1-C0159617D4FB}"/>
              </a:ext>
            </a:extLst>
          </p:cNvPr>
          <p:cNvSpPr>
            <a:spLocks noGrp="1"/>
          </p:cNvSpPr>
          <p:nvPr>
            <p:ph type="title"/>
          </p:nvPr>
        </p:nvSpPr>
        <p:spPr>
          <a:xfrm>
            <a:off x="269240" y="289512"/>
            <a:ext cx="11655840" cy="498598"/>
          </a:xfrm>
        </p:spPr>
        <p:txBody>
          <a:bodyPr/>
          <a:lstStyle/>
          <a:p>
            <a:r>
              <a:rPr lang="en-US" dirty="0">
                <a:solidFill>
                  <a:schemeClr val="bg1"/>
                </a:solidFill>
              </a:rPr>
              <a:t>Agenda</a:t>
            </a:r>
          </a:p>
        </p:txBody>
      </p:sp>
    </p:spTree>
    <p:extLst>
      <p:ext uri="{BB962C8B-B14F-4D97-AF65-F5344CB8AC3E}">
        <p14:creationId xmlns:p14="http://schemas.microsoft.com/office/powerpoint/2010/main" val="5559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LUIS Domain Options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3" name="Diagram 2">
            <a:extLst>
              <a:ext uri="{FF2B5EF4-FFF2-40B4-BE49-F238E27FC236}">
                <a16:creationId xmlns:a16="http://schemas.microsoft.com/office/drawing/2014/main" id="{B4C3B2B0-964B-4EA8-9823-BD9191783F1A}"/>
              </a:ext>
            </a:extLst>
          </p:cNvPr>
          <p:cNvGraphicFramePr/>
          <p:nvPr>
            <p:extLst/>
          </p:nvPr>
        </p:nvGraphicFramePr>
        <p:xfrm>
          <a:off x="2032000" y="1122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Tree>
    <p:extLst>
      <p:ext uri="{BB962C8B-B14F-4D97-AF65-F5344CB8AC3E}">
        <p14:creationId xmlns:p14="http://schemas.microsoft.com/office/powerpoint/2010/main" val="7219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Determining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more detailed view of the Top Business Intents as LUIS intents.</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7541" y="255796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video</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2827541"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Information</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7800"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Agenda Information</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8059" y="2557968"/>
            <a:ext cx="222934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 Information</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8317" y="2557968"/>
            <a:ext cx="2229350"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2" name="Rectangle 41">
            <a:extLst>
              <a:ext uri="{FF2B5EF4-FFF2-40B4-BE49-F238E27FC236}">
                <a16:creationId xmlns:a16="http://schemas.microsoft.com/office/drawing/2014/main" id="{4CFFE607-A607-4A38-8572-4F0A740EE802}"/>
              </a:ext>
            </a:extLst>
          </p:cNvPr>
          <p:cNvSpPr/>
          <p:nvPr/>
        </p:nvSpPr>
        <p:spPr>
          <a:xfrm>
            <a:off x="455168" y="257389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Business Intents</a:t>
            </a:r>
          </a:p>
        </p:txBody>
      </p:sp>
      <p:sp>
        <p:nvSpPr>
          <p:cNvPr id="44" name="Rectangle: Rounded Corners 43">
            <a:extLst>
              <a:ext uri="{FF2B5EF4-FFF2-40B4-BE49-F238E27FC236}">
                <a16:creationId xmlns:a16="http://schemas.microsoft.com/office/drawing/2014/main" id="{9A408E2E-D36E-4A08-8213-CC927972AFF8}"/>
              </a:ext>
            </a:extLst>
          </p:cNvPr>
          <p:cNvSpPr/>
          <p:nvPr/>
        </p:nvSpPr>
        <p:spPr>
          <a:xfrm>
            <a:off x="2827541" y="1739395"/>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Conference Management </a:t>
            </a:r>
          </a:p>
        </p:txBody>
      </p:sp>
      <p:sp>
        <p:nvSpPr>
          <p:cNvPr id="67" name="Rectangle 66">
            <a:extLst>
              <a:ext uri="{FF2B5EF4-FFF2-40B4-BE49-F238E27FC236}">
                <a16:creationId xmlns:a16="http://schemas.microsoft.com/office/drawing/2014/main" id="{AF85CF70-63AE-4C4B-9F00-4444B3A029E2}"/>
              </a:ext>
            </a:extLst>
          </p:cNvPr>
          <p:cNvSpPr/>
          <p:nvPr/>
        </p:nvSpPr>
        <p:spPr>
          <a:xfrm>
            <a:off x="646547" y="1755318"/>
            <a:ext cx="1635384"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Business Domain</a:t>
            </a:r>
          </a:p>
        </p:txBody>
      </p:sp>
      <p:sp>
        <p:nvSpPr>
          <p:cNvPr id="24" name="Rectangle: Rounded Corners 23">
            <a:extLst>
              <a:ext uri="{FF2B5EF4-FFF2-40B4-BE49-F238E27FC236}">
                <a16:creationId xmlns:a16="http://schemas.microsoft.com/office/drawing/2014/main" id="{7EA7CAF7-9CA6-4135-8622-0D9AC94216C4}"/>
              </a:ext>
            </a:extLst>
          </p:cNvPr>
          <p:cNvSpPr/>
          <p:nvPr/>
        </p:nvSpPr>
        <p:spPr>
          <a:xfrm>
            <a:off x="2857187" y="3429323"/>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Make Booking</a:t>
            </a:r>
            <a:endParaRPr kumimoji="0" lang="en-US"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36926738-141D-4561-920A-D76B34D417F5}"/>
              </a:ext>
            </a:extLst>
          </p:cNvPr>
          <p:cNvSpPr/>
          <p:nvPr/>
        </p:nvSpPr>
        <p:spPr>
          <a:xfrm>
            <a:off x="5627185" y="3436778"/>
            <a:ext cx="1367584" cy="90894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26" name="Rectangle: Rounded Corners 25">
            <a:extLst>
              <a:ext uri="{FF2B5EF4-FFF2-40B4-BE49-F238E27FC236}">
                <a16:creationId xmlns:a16="http://schemas.microsoft.com/office/drawing/2014/main" id="{224E12F7-C14C-46E8-963E-3F28D51FC4FB}"/>
              </a:ext>
            </a:extLst>
          </p:cNvPr>
          <p:cNvSpPr/>
          <p:nvPr/>
        </p:nvSpPr>
        <p:spPr>
          <a:xfrm>
            <a:off x="2857186" y="396786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27" name="Rectangle: Rounded Corners 26">
            <a:extLst>
              <a:ext uri="{FF2B5EF4-FFF2-40B4-BE49-F238E27FC236}">
                <a16:creationId xmlns:a16="http://schemas.microsoft.com/office/drawing/2014/main" id="{C8AC171C-B51C-40FE-A744-4D5899CBB31B}"/>
              </a:ext>
            </a:extLst>
          </p:cNvPr>
          <p:cNvSpPr/>
          <p:nvPr/>
        </p:nvSpPr>
        <p:spPr>
          <a:xfrm>
            <a:off x="2857186" y="4475134"/>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28" name="Rectangle: Rounded Corners 27">
            <a:extLst>
              <a:ext uri="{FF2B5EF4-FFF2-40B4-BE49-F238E27FC236}">
                <a16:creationId xmlns:a16="http://schemas.microsoft.com/office/drawing/2014/main" id="{1795668A-CDA9-4CE1-96DD-2AB9A7972E13}"/>
              </a:ext>
            </a:extLst>
          </p:cNvPr>
          <p:cNvSpPr/>
          <p:nvPr/>
        </p:nvSpPr>
        <p:spPr>
          <a:xfrm>
            <a:off x="2857185" y="5047089"/>
            <a:ext cx="2199703" cy="33441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29" name="Rectangle: Rounded Corners 28">
            <a:extLst>
              <a:ext uri="{FF2B5EF4-FFF2-40B4-BE49-F238E27FC236}">
                <a16:creationId xmlns:a16="http://schemas.microsoft.com/office/drawing/2014/main" id="{380DCD5E-1365-4481-8544-1C44C1276B0B}"/>
              </a:ext>
            </a:extLst>
          </p:cNvPr>
          <p:cNvSpPr/>
          <p:nvPr/>
        </p:nvSpPr>
        <p:spPr>
          <a:xfrm>
            <a:off x="7846755" y="3429023"/>
            <a:ext cx="1367583" cy="90243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0" name="Rectangle: Rounded Corners 29">
            <a:extLst>
              <a:ext uri="{FF2B5EF4-FFF2-40B4-BE49-F238E27FC236}">
                <a16:creationId xmlns:a16="http://schemas.microsoft.com/office/drawing/2014/main" id="{9C67AC06-611D-4317-8283-3C8ACA7AD75A}"/>
              </a:ext>
            </a:extLst>
          </p:cNvPr>
          <p:cNvSpPr/>
          <p:nvPr/>
        </p:nvSpPr>
        <p:spPr>
          <a:xfrm>
            <a:off x="10247180" y="4547741"/>
            <a:ext cx="135239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31" name="Rectangle: Rounded Corners 30">
            <a:extLst>
              <a:ext uri="{FF2B5EF4-FFF2-40B4-BE49-F238E27FC236}">
                <a16:creationId xmlns:a16="http://schemas.microsoft.com/office/drawing/2014/main" id="{188D4F06-F447-4019-A622-8B6503C9D949}"/>
              </a:ext>
            </a:extLst>
          </p:cNvPr>
          <p:cNvSpPr/>
          <p:nvPr/>
        </p:nvSpPr>
        <p:spPr>
          <a:xfrm>
            <a:off x="10245193" y="3412446"/>
            <a:ext cx="1367584"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32" name="Rectangle: Rounded Corners 31">
            <a:extLst>
              <a:ext uri="{FF2B5EF4-FFF2-40B4-BE49-F238E27FC236}">
                <a16:creationId xmlns:a16="http://schemas.microsoft.com/office/drawing/2014/main" id="{90ABD6E4-DCD6-4A38-80DE-83F9D08066F2}"/>
              </a:ext>
            </a:extLst>
          </p:cNvPr>
          <p:cNvSpPr/>
          <p:nvPr/>
        </p:nvSpPr>
        <p:spPr>
          <a:xfrm>
            <a:off x="2827541" y="5666173"/>
            <a:ext cx="9160126" cy="467596"/>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33" name="Rectangle 32">
            <a:extLst>
              <a:ext uri="{FF2B5EF4-FFF2-40B4-BE49-F238E27FC236}">
                <a16:creationId xmlns:a16="http://schemas.microsoft.com/office/drawing/2014/main" id="{9A56BE83-C7E7-4AEE-B07F-1DFD6DE18092}"/>
              </a:ext>
            </a:extLst>
          </p:cNvPr>
          <p:cNvSpPr/>
          <p:nvPr/>
        </p:nvSpPr>
        <p:spPr>
          <a:xfrm>
            <a:off x="455167" y="3346447"/>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Intents</a:t>
            </a:r>
          </a:p>
        </p:txBody>
      </p:sp>
      <p:sp>
        <p:nvSpPr>
          <p:cNvPr id="37" name="Rectangle: Rounded Corners 36">
            <a:extLst>
              <a:ext uri="{FF2B5EF4-FFF2-40B4-BE49-F238E27FC236}">
                <a16:creationId xmlns:a16="http://schemas.microsoft.com/office/drawing/2014/main" id="{D57EA5A8-4F1D-4E77-9325-EAD351E4FABC}"/>
              </a:ext>
            </a:extLst>
          </p:cNvPr>
          <p:cNvSpPr/>
          <p:nvPr/>
        </p:nvSpPr>
        <p:spPr>
          <a:xfrm>
            <a:off x="7846755" y="4547741"/>
            <a:ext cx="1367583" cy="933273"/>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Levels</a:t>
            </a:r>
          </a:p>
        </p:txBody>
      </p:sp>
    </p:spTree>
    <p:extLst>
      <p:ext uri="{BB962C8B-B14F-4D97-AF65-F5344CB8AC3E}">
        <p14:creationId xmlns:p14="http://schemas.microsoft.com/office/powerpoint/2010/main" val="311019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0"/>
            <a:ext cx="486300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BOT LOGIC FLOW – Intents</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Here is a high level logic flow for the bot starting with Top Intents.</a:t>
            </a:r>
          </a:p>
        </p:txBody>
      </p:sp>
      <p:sp>
        <p:nvSpPr>
          <p:cNvPr id="33" name="Rectangle: Rounded Corners 32">
            <a:extLst>
              <a:ext uri="{FF2B5EF4-FFF2-40B4-BE49-F238E27FC236}">
                <a16:creationId xmlns:a16="http://schemas.microsoft.com/office/drawing/2014/main" id="{577F88DE-C181-455C-A2D7-7B18768884EB}"/>
              </a:ext>
            </a:extLst>
          </p:cNvPr>
          <p:cNvSpPr/>
          <p:nvPr/>
        </p:nvSpPr>
        <p:spPr>
          <a:xfrm>
            <a:off x="1665629"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Make Booking </a:t>
            </a:r>
            <a:r>
              <a:rPr kumimoji="0" lang="en-US" sz="1067" b="1" i="0" u="none" strike="noStrike" kern="1200" cap="none" spc="0" normalizeH="0" baseline="0" noProof="0" dirty="0">
                <a:ln>
                  <a:noFill/>
                </a:ln>
                <a:solidFill>
                  <a:prstClr val="black"/>
                </a:solidFill>
                <a:effectLst/>
                <a:uLnTx/>
                <a:uFillTx/>
                <a:latin typeface="Segoe UI Light"/>
                <a:ea typeface="+mn-ea"/>
                <a:cs typeface="+mn-cs"/>
              </a:rPr>
              <a:t>(PBI)</a:t>
            </a:r>
          </a:p>
        </p:txBody>
      </p:sp>
      <p:sp>
        <p:nvSpPr>
          <p:cNvPr id="34" name="Rectangle: Rounded Corners 33">
            <a:extLst>
              <a:ext uri="{FF2B5EF4-FFF2-40B4-BE49-F238E27FC236}">
                <a16:creationId xmlns:a16="http://schemas.microsoft.com/office/drawing/2014/main" id="{081B4D8F-4A3F-4906-97B1-037CD80BFBD2}"/>
              </a:ext>
            </a:extLst>
          </p:cNvPr>
          <p:cNvSpPr/>
          <p:nvPr/>
        </p:nvSpPr>
        <p:spPr>
          <a:xfrm>
            <a:off x="282075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agenda</a:t>
            </a:r>
          </a:p>
        </p:txBody>
      </p:sp>
      <p:sp>
        <p:nvSpPr>
          <p:cNvPr id="35" name="Rectangle: Rounded Corners 34">
            <a:extLst>
              <a:ext uri="{FF2B5EF4-FFF2-40B4-BE49-F238E27FC236}">
                <a16:creationId xmlns:a16="http://schemas.microsoft.com/office/drawing/2014/main" id="{20148BD2-1970-474D-A4DA-EF5A6EB85852}"/>
              </a:ext>
            </a:extLst>
          </p:cNvPr>
          <p:cNvSpPr/>
          <p:nvPr/>
        </p:nvSpPr>
        <p:spPr>
          <a:xfrm>
            <a:off x="3975888"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Balance</a:t>
            </a:r>
          </a:p>
        </p:txBody>
      </p:sp>
      <p:sp>
        <p:nvSpPr>
          <p:cNvPr id="36" name="Rectangle: Rounded Corners 35">
            <a:extLst>
              <a:ext uri="{FF2B5EF4-FFF2-40B4-BE49-F238E27FC236}">
                <a16:creationId xmlns:a16="http://schemas.microsoft.com/office/drawing/2014/main" id="{98869BA4-D50C-44AE-8161-07F7A52FEDD2}"/>
              </a:ext>
            </a:extLst>
          </p:cNvPr>
          <p:cNvSpPr/>
          <p:nvPr/>
        </p:nvSpPr>
        <p:spPr>
          <a:xfrm>
            <a:off x="5131017"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Get Booking Status</a:t>
            </a:r>
          </a:p>
        </p:txBody>
      </p:sp>
      <p:sp>
        <p:nvSpPr>
          <p:cNvPr id="37" name="Rectangle: Rounded Corners 36">
            <a:extLst>
              <a:ext uri="{FF2B5EF4-FFF2-40B4-BE49-F238E27FC236}">
                <a16:creationId xmlns:a16="http://schemas.microsoft.com/office/drawing/2014/main" id="{B94A897F-1BD7-4AF6-9A65-318D94E3CF42}"/>
              </a:ext>
            </a:extLst>
          </p:cNvPr>
          <p:cNvSpPr/>
          <p:nvPr/>
        </p:nvSpPr>
        <p:spPr>
          <a:xfrm>
            <a:off x="628614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Booking Refund</a:t>
            </a:r>
          </a:p>
        </p:txBody>
      </p:sp>
      <p:sp>
        <p:nvSpPr>
          <p:cNvPr id="38" name="Rectangle: Rounded Corners 37">
            <a:extLst>
              <a:ext uri="{FF2B5EF4-FFF2-40B4-BE49-F238E27FC236}">
                <a16:creationId xmlns:a16="http://schemas.microsoft.com/office/drawing/2014/main" id="{E7DEEE4C-54AE-49A9-AEB7-C08DAD1C06E5}"/>
              </a:ext>
            </a:extLst>
          </p:cNvPr>
          <p:cNvSpPr/>
          <p:nvPr/>
        </p:nvSpPr>
        <p:spPr>
          <a:xfrm>
            <a:off x="7441276"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Exhibitor.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How to Apply </a:t>
            </a:r>
          </a:p>
        </p:txBody>
      </p:sp>
      <p:sp>
        <p:nvSpPr>
          <p:cNvPr id="39" name="Rectangle: Rounded Corners 38">
            <a:extLst>
              <a:ext uri="{FF2B5EF4-FFF2-40B4-BE49-F238E27FC236}">
                <a16:creationId xmlns:a16="http://schemas.microsoft.com/office/drawing/2014/main" id="{067ADEB0-3261-43E5-B01F-BB7216F48D1C}"/>
              </a:ext>
            </a:extLst>
          </p:cNvPr>
          <p:cNvSpPr/>
          <p:nvPr/>
        </p:nvSpPr>
        <p:spPr>
          <a:xfrm>
            <a:off x="859640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Reset Password</a:t>
            </a:r>
          </a:p>
        </p:txBody>
      </p:sp>
      <p:sp>
        <p:nvSpPr>
          <p:cNvPr id="40" name="Rectangle: Rounded Corners 39">
            <a:extLst>
              <a:ext uri="{FF2B5EF4-FFF2-40B4-BE49-F238E27FC236}">
                <a16:creationId xmlns:a16="http://schemas.microsoft.com/office/drawing/2014/main" id="{B1DD869E-2CA7-4240-A610-17ED9FE233BC}"/>
              </a:ext>
            </a:extLst>
          </p:cNvPr>
          <p:cNvSpPr/>
          <p:nvPr/>
        </p:nvSpPr>
        <p:spPr>
          <a:xfrm>
            <a:off x="9751534"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General Q&amp;A</a:t>
            </a:r>
          </a:p>
        </p:txBody>
      </p:sp>
      <p:sp>
        <p:nvSpPr>
          <p:cNvPr id="41" name="Rectangle: Rounded Corners 40">
            <a:extLst>
              <a:ext uri="{FF2B5EF4-FFF2-40B4-BE49-F238E27FC236}">
                <a16:creationId xmlns:a16="http://schemas.microsoft.com/office/drawing/2014/main" id="{6949F85F-2430-4DD0-90D3-676412B7CC3D}"/>
              </a:ext>
            </a:extLst>
          </p:cNvPr>
          <p:cNvSpPr/>
          <p:nvPr/>
        </p:nvSpPr>
        <p:spPr>
          <a:xfrm>
            <a:off x="10906665" y="2119098"/>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None</a:t>
            </a:r>
          </a:p>
        </p:txBody>
      </p:sp>
      <p:sp>
        <p:nvSpPr>
          <p:cNvPr id="42" name="Rectangle 41">
            <a:extLst>
              <a:ext uri="{FF2B5EF4-FFF2-40B4-BE49-F238E27FC236}">
                <a16:creationId xmlns:a16="http://schemas.microsoft.com/office/drawing/2014/main" id="{4CFFE607-A607-4A38-8572-4F0A740EE802}"/>
              </a:ext>
            </a:extLst>
          </p:cNvPr>
          <p:cNvSpPr/>
          <p:nvPr/>
        </p:nvSpPr>
        <p:spPr>
          <a:xfrm>
            <a:off x="116449" y="2120167"/>
            <a:ext cx="1117422"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Top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a:t>
            </a:r>
          </a:p>
        </p:txBody>
      </p:sp>
      <p:cxnSp>
        <p:nvCxnSpPr>
          <p:cNvPr id="6" name="Straight Arrow Connector 5">
            <a:extLst>
              <a:ext uri="{FF2B5EF4-FFF2-40B4-BE49-F238E27FC236}">
                <a16:creationId xmlns:a16="http://schemas.microsoft.com/office/drawing/2014/main" id="{8E17FDA0-3C15-4DC4-8033-D398363F6E22}"/>
              </a:ext>
            </a:extLst>
          </p:cNvPr>
          <p:cNvCxnSpPr>
            <a:cxnSpLocks/>
            <a:stCxn id="42" idx="3"/>
          </p:cNvCxnSpPr>
          <p:nvPr/>
        </p:nvCxnSpPr>
        <p:spPr>
          <a:xfrm flipV="1">
            <a:off x="1233871" y="2304300"/>
            <a:ext cx="294769" cy="108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5D59F75-BEA4-4C74-AB3C-5509E5243D14}"/>
              </a:ext>
            </a:extLst>
          </p:cNvPr>
          <p:cNvSpPr/>
          <p:nvPr/>
        </p:nvSpPr>
        <p:spPr>
          <a:xfrm rot="16200000">
            <a:off x="3652953" y="674329"/>
            <a:ext cx="585624" cy="453960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Rectangle 42">
            <a:extLst>
              <a:ext uri="{FF2B5EF4-FFF2-40B4-BE49-F238E27FC236}">
                <a16:creationId xmlns:a16="http://schemas.microsoft.com/office/drawing/2014/main" id="{2CF06E10-B521-4FFD-8C05-864DE014FD58}"/>
              </a:ext>
            </a:extLst>
          </p:cNvPr>
          <p:cNvSpPr/>
          <p:nvPr/>
        </p:nvSpPr>
        <p:spPr>
          <a:xfrm>
            <a:off x="2557598"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5" name="Left Brace 44">
            <a:extLst>
              <a:ext uri="{FF2B5EF4-FFF2-40B4-BE49-F238E27FC236}">
                <a16:creationId xmlns:a16="http://schemas.microsoft.com/office/drawing/2014/main" id="{4719304B-9ED5-43A7-BE13-E6AECE219BC9}"/>
              </a:ext>
            </a:extLst>
          </p:cNvPr>
          <p:cNvSpPr/>
          <p:nvPr/>
        </p:nvSpPr>
        <p:spPr>
          <a:xfrm rot="16200000">
            <a:off x="7108008"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6" name="Rectangle 45">
            <a:extLst>
              <a:ext uri="{FF2B5EF4-FFF2-40B4-BE49-F238E27FC236}">
                <a16:creationId xmlns:a16="http://schemas.microsoft.com/office/drawing/2014/main" id="{74648C85-9C9B-462F-AFE7-255C1F67A77B}"/>
              </a:ext>
            </a:extLst>
          </p:cNvPr>
          <p:cNvSpPr/>
          <p:nvPr/>
        </p:nvSpPr>
        <p:spPr>
          <a:xfrm>
            <a:off x="5980775"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47" name="Left Brace 46">
            <a:extLst>
              <a:ext uri="{FF2B5EF4-FFF2-40B4-BE49-F238E27FC236}">
                <a16:creationId xmlns:a16="http://schemas.microsoft.com/office/drawing/2014/main" id="{DE8071DA-CB61-4719-AD21-FD9BE6891C3C}"/>
              </a:ext>
            </a:extLst>
          </p:cNvPr>
          <p:cNvSpPr/>
          <p:nvPr/>
        </p:nvSpPr>
        <p:spPr>
          <a:xfrm rot="16200000">
            <a:off x="8840705"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8" name="Rectangle 47">
            <a:extLst>
              <a:ext uri="{FF2B5EF4-FFF2-40B4-BE49-F238E27FC236}">
                <a16:creationId xmlns:a16="http://schemas.microsoft.com/office/drawing/2014/main" id="{D92F3A89-B643-4A08-8C3D-4D5CC7BEB910}"/>
              </a:ext>
            </a:extLst>
          </p:cNvPr>
          <p:cNvSpPr/>
          <p:nvPr/>
        </p:nvSpPr>
        <p:spPr>
          <a:xfrm>
            <a:off x="7946263"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cxnSp>
        <p:nvCxnSpPr>
          <p:cNvPr id="50" name="Straight Connector 49">
            <a:extLst>
              <a:ext uri="{FF2B5EF4-FFF2-40B4-BE49-F238E27FC236}">
                <a16:creationId xmlns:a16="http://schemas.microsoft.com/office/drawing/2014/main" id="{12A805F6-D3CA-4774-9C2A-74832839D82A}"/>
              </a:ext>
            </a:extLst>
          </p:cNvPr>
          <p:cNvCxnSpPr>
            <a:cxnSpLocks/>
          </p:cNvCxnSpPr>
          <p:nvPr/>
        </p:nvCxnSpPr>
        <p:spPr>
          <a:xfrm>
            <a:off x="9133514"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ACD9DA4A-DE8E-4179-BB83-6E98E942B97A}"/>
              </a:ext>
            </a:extLst>
          </p:cNvPr>
          <p:cNvSpPr/>
          <p:nvPr/>
        </p:nvSpPr>
        <p:spPr>
          <a:xfrm rot="16200000">
            <a:off x="10573400" y="1843600"/>
            <a:ext cx="585624" cy="22293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53" name="Straight Connector 52">
            <a:extLst>
              <a:ext uri="{FF2B5EF4-FFF2-40B4-BE49-F238E27FC236}">
                <a16:creationId xmlns:a16="http://schemas.microsoft.com/office/drawing/2014/main" id="{B9A56DEF-8F7C-4FBE-9580-DE99C860EA7B}"/>
              </a:ext>
            </a:extLst>
          </p:cNvPr>
          <p:cNvCxnSpPr>
            <a:cxnSpLocks/>
          </p:cNvCxnSpPr>
          <p:nvPr/>
        </p:nvCxnSpPr>
        <p:spPr>
          <a:xfrm flipH="1">
            <a:off x="10868421"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9035E28-6371-4685-979E-CB5D1288A3C0}"/>
              </a:ext>
            </a:extLst>
          </p:cNvPr>
          <p:cNvSpPr/>
          <p:nvPr/>
        </p:nvSpPr>
        <p:spPr>
          <a:xfrm>
            <a:off x="9535562"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56" name="Rectangle 55">
            <a:extLst>
              <a:ext uri="{FF2B5EF4-FFF2-40B4-BE49-F238E27FC236}">
                <a16:creationId xmlns:a16="http://schemas.microsoft.com/office/drawing/2014/main" id="{D08EDABB-3754-4F04-8F0D-655958967185}"/>
              </a:ext>
            </a:extLst>
          </p:cNvPr>
          <p:cNvSpPr/>
          <p:nvPr/>
        </p:nvSpPr>
        <p:spPr>
          <a:xfrm>
            <a:off x="173873" y="5106112"/>
            <a:ext cx="1688283"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Additional Intents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(Non-LUIS)</a:t>
            </a:r>
          </a:p>
        </p:txBody>
      </p:sp>
      <p:sp>
        <p:nvSpPr>
          <p:cNvPr id="57" name="Rectangle: Rounded Corners 56">
            <a:extLst>
              <a:ext uri="{FF2B5EF4-FFF2-40B4-BE49-F238E27FC236}">
                <a16:creationId xmlns:a16="http://schemas.microsoft.com/office/drawing/2014/main" id="{CFD12594-56FB-4425-9141-98AED2A0264B}"/>
              </a:ext>
            </a:extLst>
          </p:cNvPr>
          <p:cNvSpPr/>
          <p:nvPr/>
        </p:nvSpPr>
        <p:spPr>
          <a:xfrm>
            <a:off x="2166990"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Greeting</a:t>
            </a:r>
          </a:p>
        </p:txBody>
      </p:sp>
      <p:sp>
        <p:nvSpPr>
          <p:cNvPr id="58" name="Rectangle: Rounded Corners 57">
            <a:extLst>
              <a:ext uri="{FF2B5EF4-FFF2-40B4-BE49-F238E27FC236}">
                <a16:creationId xmlns:a16="http://schemas.microsoft.com/office/drawing/2014/main" id="{60A222A0-C310-4C66-9F9B-DAB91C5407FD}"/>
              </a:ext>
            </a:extLst>
          </p:cNvPr>
          <p:cNvSpPr/>
          <p:nvPr/>
        </p:nvSpPr>
        <p:spPr>
          <a:xfrm>
            <a:off x="3322119" y="5194956"/>
            <a:ext cx="1074219"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Light"/>
                <a:ea typeface="+mn-ea"/>
                <a:cs typeface="+mn-cs"/>
              </a:rPr>
              <a:t>Closing</a:t>
            </a:r>
          </a:p>
        </p:txBody>
      </p:sp>
      <p:sp>
        <p:nvSpPr>
          <p:cNvPr id="60" name="Rectangle 59">
            <a:extLst>
              <a:ext uri="{FF2B5EF4-FFF2-40B4-BE49-F238E27FC236}">
                <a16:creationId xmlns:a16="http://schemas.microsoft.com/office/drawing/2014/main" id="{F305B133-C19D-4BE3-A410-5F25F3494FD7}"/>
              </a:ext>
            </a:extLst>
          </p:cNvPr>
          <p:cNvSpPr/>
          <p:nvPr/>
        </p:nvSpPr>
        <p:spPr>
          <a:xfrm>
            <a:off x="9713376" y="5402155"/>
            <a:ext cx="2305669" cy="981267"/>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QnA Confidence Logic</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 or less (Closing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0.3-0.5 (Confirm dialog)</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0.5 and above (Respond)</a:t>
            </a:r>
          </a:p>
        </p:txBody>
      </p:sp>
      <p:sp>
        <p:nvSpPr>
          <p:cNvPr id="61" name="Rectangle 60">
            <a:extLst>
              <a:ext uri="{FF2B5EF4-FFF2-40B4-BE49-F238E27FC236}">
                <a16:creationId xmlns:a16="http://schemas.microsoft.com/office/drawing/2014/main" id="{4A2FFAEF-903F-4C36-B565-04E7CF327839}"/>
              </a:ext>
            </a:extLst>
          </p:cNvPr>
          <p:cNvSpPr/>
          <p:nvPr/>
        </p:nvSpPr>
        <p:spPr>
          <a:xfrm>
            <a:off x="1670916" y="5967128"/>
            <a:ext cx="2094813"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Notification Using Regex</a:t>
            </a:r>
          </a:p>
        </p:txBody>
      </p:sp>
      <p:cxnSp>
        <p:nvCxnSpPr>
          <p:cNvPr id="62" name="Straight Connector 61">
            <a:extLst>
              <a:ext uri="{FF2B5EF4-FFF2-40B4-BE49-F238E27FC236}">
                <a16:creationId xmlns:a16="http://schemas.microsoft.com/office/drawing/2014/main" id="{E01ECFF7-8463-4DB4-84E5-8C9D9A0CFD1D}"/>
              </a:ext>
            </a:extLst>
          </p:cNvPr>
          <p:cNvCxnSpPr>
            <a:cxnSpLocks/>
          </p:cNvCxnSpPr>
          <p:nvPr/>
        </p:nvCxnSpPr>
        <p:spPr>
          <a:xfrm>
            <a:off x="2704099" y="5591112"/>
            <a:ext cx="0" cy="365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B8F51AE-FB18-47BE-8D94-154605CC38C1}"/>
              </a:ext>
            </a:extLst>
          </p:cNvPr>
          <p:cNvSpPr/>
          <p:nvPr/>
        </p:nvSpPr>
        <p:spPr>
          <a:xfrm>
            <a:off x="2520232" y="4047968"/>
            <a:ext cx="2911311" cy="726568"/>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Segoe UI Light"/>
                <a:ea typeface="+mn-ea"/>
                <a:cs typeface="+mn-cs"/>
              </a:rPr>
              <a:t>Personalized follow up notification specific to the response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50000"/>
                    <a:lumOff val="50000"/>
                  </a:prstClr>
                </a:solidFill>
                <a:effectLst/>
                <a:uLnTx/>
                <a:uFillTx/>
                <a:latin typeface="Segoe UI Light"/>
                <a:ea typeface="+mn-ea"/>
                <a:cs typeface="+mn-cs"/>
              </a:rPr>
              <a:t>(e.g. “of course.” if Booking = True)</a:t>
            </a:r>
          </a:p>
        </p:txBody>
      </p:sp>
      <p:cxnSp>
        <p:nvCxnSpPr>
          <p:cNvPr id="69" name="Straight Connector 68">
            <a:extLst>
              <a:ext uri="{FF2B5EF4-FFF2-40B4-BE49-F238E27FC236}">
                <a16:creationId xmlns:a16="http://schemas.microsoft.com/office/drawing/2014/main" id="{E0219620-FDAD-4302-9A97-0CB72448AD62}"/>
              </a:ext>
            </a:extLst>
          </p:cNvPr>
          <p:cNvCxnSpPr>
            <a:cxnSpLocks/>
          </p:cNvCxnSpPr>
          <p:nvPr/>
        </p:nvCxnSpPr>
        <p:spPr>
          <a:xfrm>
            <a:off x="3945765" y="3872231"/>
            <a:ext cx="0" cy="1806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BA3921B7-E589-4C8D-AD73-0A96DB973EDD}"/>
              </a:ext>
            </a:extLst>
          </p:cNvPr>
          <p:cNvSpPr/>
          <p:nvPr/>
        </p:nvSpPr>
        <p:spPr>
          <a:xfrm>
            <a:off x="2297544" y="1508439"/>
            <a:ext cx="9160126" cy="370401"/>
          </a:xfrm>
          <a:prstGeom prst="round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prstClr val="black"/>
                </a:solidFill>
                <a:effectLst/>
                <a:uLnTx/>
                <a:uFillTx/>
                <a:latin typeface="Segoe UI Light"/>
                <a:ea typeface="+mn-ea"/>
                <a:cs typeface="+mn-cs"/>
              </a:rPr>
              <a:t>Event</a:t>
            </a:r>
            <a:r>
              <a:rPr kumimoji="0" lang="en-US" sz="1067" b="0" i="0" u="none" strike="noStrike" kern="1200" cap="none" spc="0" normalizeH="0" baseline="0" noProof="0" dirty="0">
                <a:ln>
                  <a:noFill/>
                </a:ln>
                <a:solidFill>
                  <a:prstClr val="black"/>
                </a:solidFill>
                <a:effectLst/>
                <a:uLnTx/>
                <a:uFillTx/>
                <a:latin typeface="Segoe UI Light"/>
                <a:ea typeface="+mn-ea"/>
                <a:cs typeface="+mn-cs"/>
              </a:rPr>
              <a:t> Pre-built Domain with added custom intents and entities</a:t>
            </a:r>
          </a:p>
        </p:txBody>
      </p:sp>
      <p:sp>
        <p:nvSpPr>
          <p:cNvPr id="49" name="Rectangle 48">
            <a:extLst>
              <a:ext uri="{FF2B5EF4-FFF2-40B4-BE49-F238E27FC236}">
                <a16:creationId xmlns:a16="http://schemas.microsoft.com/office/drawing/2014/main" id="{E2D57852-9705-4294-B39B-03C17748D931}"/>
              </a:ext>
            </a:extLst>
          </p:cNvPr>
          <p:cNvSpPr/>
          <p:nvPr/>
        </p:nvSpPr>
        <p:spPr>
          <a:xfrm>
            <a:off x="323849" y="1537118"/>
            <a:ext cx="1287853"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LUIS Domain</a:t>
            </a:r>
          </a:p>
        </p:txBody>
      </p:sp>
      <p:cxnSp>
        <p:nvCxnSpPr>
          <p:cNvPr id="51" name="Straight Arrow Connector 50">
            <a:extLst>
              <a:ext uri="{FF2B5EF4-FFF2-40B4-BE49-F238E27FC236}">
                <a16:creationId xmlns:a16="http://schemas.microsoft.com/office/drawing/2014/main" id="{C60E68AD-D798-4988-805F-0C080A07BF67}"/>
              </a:ext>
            </a:extLst>
          </p:cNvPr>
          <p:cNvCxnSpPr>
            <a:cxnSpLocks/>
          </p:cNvCxnSpPr>
          <p:nvPr/>
        </p:nvCxnSpPr>
        <p:spPr>
          <a:xfrm flipV="1">
            <a:off x="1675961" y="1669293"/>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2558DB1-6077-4204-83B0-F88A0D8E5437}"/>
              </a:ext>
            </a:extLst>
          </p:cNvPr>
          <p:cNvSpPr/>
          <p:nvPr/>
        </p:nvSpPr>
        <p:spPr>
          <a:xfrm>
            <a:off x="59695" y="344777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Conversation Patterns</a:t>
            </a:r>
          </a:p>
        </p:txBody>
      </p:sp>
      <p:cxnSp>
        <p:nvCxnSpPr>
          <p:cNvPr id="59" name="Straight Arrow Connector 58">
            <a:extLst>
              <a:ext uri="{FF2B5EF4-FFF2-40B4-BE49-F238E27FC236}">
                <a16:creationId xmlns:a16="http://schemas.microsoft.com/office/drawing/2014/main" id="{07296FBF-55CC-4140-9FDC-09AB80C2D480}"/>
              </a:ext>
            </a:extLst>
          </p:cNvPr>
          <p:cNvCxnSpPr>
            <a:cxnSpLocks/>
          </p:cNvCxnSpPr>
          <p:nvPr/>
        </p:nvCxnSpPr>
        <p:spPr>
          <a:xfrm flipV="1">
            <a:off x="2143099" y="3585306"/>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860F2E5-D397-4296-B08E-AEC81552C3DD}"/>
              </a:ext>
            </a:extLst>
          </p:cNvPr>
          <p:cNvSpPr/>
          <p:nvPr/>
        </p:nvSpPr>
        <p:spPr>
          <a:xfrm>
            <a:off x="148198" y="4224021"/>
            <a:ext cx="2229349"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Annotations</a:t>
            </a:r>
          </a:p>
        </p:txBody>
      </p:sp>
      <p:cxnSp>
        <p:nvCxnSpPr>
          <p:cNvPr id="64" name="Straight Arrow Connector 63">
            <a:extLst>
              <a:ext uri="{FF2B5EF4-FFF2-40B4-BE49-F238E27FC236}">
                <a16:creationId xmlns:a16="http://schemas.microsoft.com/office/drawing/2014/main" id="{158D2460-3E08-4550-A023-37F0A24CB4EE}"/>
              </a:ext>
            </a:extLst>
          </p:cNvPr>
          <p:cNvCxnSpPr>
            <a:cxnSpLocks/>
          </p:cNvCxnSpPr>
          <p:nvPr/>
        </p:nvCxnSpPr>
        <p:spPr>
          <a:xfrm flipV="1">
            <a:off x="1903438" y="4346985"/>
            <a:ext cx="454955"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A574A6-A970-4AAC-8474-5B456A1DC639}"/>
              </a:ext>
            </a:extLst>
          </p:cNvPr>
          <p:cNvSpPr/>
          <p:nvPr/>
        </p:nvSpPr>
        <p:spPr>
          <a:xfrm>
            <a:off x="2557599"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67" name="Rectangle 66">
            <a:extLst>
              <a:ext uri="{FF2B5EF4-FFF2-40B4-BE49-F238E27FC236}">
                <a16:creationId xmlns:a16="http://schemas.microsoft.com/office/drawing/2014/main" id="{76A68AD9-5F60-4008-BE29-4919B390CB1A}"/>
              </a:ext>
            </a:extLst>
          </p:cNvPr>
          <p:cNvSpPr/>
          <p:nvPr/>
        </p:nvSpPr>
        <p:spPr>
          <a:xfrm>
            <a:off x="5980776" y="3347057"/>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Process Guidance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sp>
        <p:nvSpPr>
          <p:cNvPr id="70" name="Rectangle 69">
            <a:extLst>
              <a:ext uri="{FF2B5EF4-FFF2-40B4-BE49-F238E27FC236}">
                <a16:creationId xmlns:a16="http://schemas.microsoft.com/office/drawing/2014/main" id="{485FCED0-40C3-4E73-AC0E-FDE1608E7830}"/>
              </a:ext>
            </a:extLst>
          </p:cNvPr>
          <p:cNvSpPr/>
          <p:nvPr/>
        </p:nvSpPr>
        <p:spPr>
          <a:xfrm>
            <a:off x="7946264" y="3955799"/>
            <a:ext cx="2684980"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Multi-Turn Conversational Task Completion</a:t>
            </a:r>
          </a:p>
        </p:txBody>
      </p:sp>
      <p:sp>
        <p:nvSpPr>
          <p:cNvPr id="71" name="Rectangle 70">
            <a:extLst>
              <a:ext uri="{FF2B5EF4-FFF2-40B4-BE49-F238E27FC236}">
                <a16:creationId xmlns:a16="http://schemas.microsoft.com/office/drawing/2014/main" id="{CCF9216B-9C2D-490A-99CB-01DB7FB6C494}"/>
              </a:ext>
            </a:extLst>
          </p:cNvPr>
          <p:cNvSpPr/>
          <p:nvPr/>
        </p:nvSpPr>
        <p:spPr>
          <a:xfrm>
            <a:off x="9535563" y="4368501"/>
            <a:ext cx="2539999" cy="58477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FAQ</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(Processed by QnA maker)</a:t>
            </a:r>
          </a:p>
        </p:txBody>
      </p:sp>
      <p:sp>
        <p:nvSpPr>
          <p:cNvPr id="77" name="Rectangle 76">
            <a:extLst>
              <a:ext uri="{FF2B5EF4-FFF2-40B4-BE49-F238E27FC236}">
                <a16:creationId xmlns:a16="http://schemas.microsoft.com/office/drawing/2014/main" id="{8DC8C0EE-CA44-4280-82C3-9A248C749536}"/>
              </a:ext>
            </a:extLst>
          </p:cNvPr>
          <p:cNvSpPr/>
          <p:nvPr/>
        </p:nvSpPr>
        <p:spPr>
          <a:xfrm>
            <a:off x="2557600" y="3347057"/>
            <a:ext cx="2776337" cy="584775"/>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One-Turn Intelligent Response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Dialogs</a:t>
            </a:r>
          </a:p>
        </p:txBody>
      </p:sp>
      <p:cxnSp>
        <p:nvCxnSpPr>
          <p:cNvPr id="82" name="Straight Connector 81">
            <a:extLst>
              <a:ext uri="{FF2B5EF4-FFF2-40B4-BE49-F238E27FC236}">
                <a16:creationId xmlns:a16="http://schemas.microsoft.com/office/drawing/2014/main" id="{D9332302-C58A-4FA1-BBB1-9D7FFFEC3BAD}"/>
              </a:ext>
            </a:extLst>
          </p:cNvPr>
          <p:cNvCxnSpPr>
            <a:cxnSpLocks/>
            <a:stCxn id="60" idx="0"/>
          </p:cNvCxnSpPr>
          <p:nvPr/>
        </p:nvCxnSpPr>
        <p:spPr>
          <a:xfrm flipH="1" flipV="1">
            <a:off x="10856951" y="5015721"/>
            <a:ext cx="9260" cy="3864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Left Brace 94">
            <a:extLst>
              <a:ext uri="{FF2B5EF4-FFF2-40B4-BE49-F238E27FC236}">
                <a16:creationId xmlns:a16="http://schemas.microsoft.com/office/drawing/2014/main" id="{C8126D59-7EED-486E-8ABA-E6975BAAE35A}"/>
              </a:ext>
            </a:extLst>
          </p:cNvPr>
          <p:cNvSpPr/>
          <p:nvPr/>
        </p:nvSpPr>
        <p:spPr>
          <a:xfrm rot="16200000">
            <a:off x="7108009" y="1829459"/>
            <a:ext cx="585624" cy="222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6" name="Left Brace 95">
            <a:extLst>
              <a:ext uri="{FF2B5EF4-FFF2-40B4-BE49-F238E27FC236}">
                <a16:creationId xmlns:a16="http://schemas.microsoft.com/office/drawing/2014/main" id="{9BB2B3A6-0F41-4A84-BA39-E6CCD56C416F}"/>
              </a:ext>
            </a:extLst>
          </p:cNvPr>
          <p:cNvSpPr/>
          <p:nvPr/>
        </p:nvSpPr>
        <p:spPr>
          <a:xfrm rot="16200000">
            <a:off x="8840706" y="2407020"/>
            <a:ext cx="585624" cy="10742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97" name="Straight Connector 96">
            <a:extLst>
              <a:ext uri="{FF2B5EF4-FFF2-40B4-BE49-F238E27FC236}">
                <a16:creationId xmlns:a16="http://schemas.microsoft.com/office/drawing/2014/main" id="{9D0D5DAC-310F-4FE4-BC0A-7042E608945A}"/>
              </a:ext>
            </a:extLst>
          </p:cNvPr>
          <p:cNvCxnSpPr>
            <a:cxnSpLocks/>
          </p:cNvCxnSpPr>
          <p:nvPr/>
        </p:nvCxnSpPr>
        <p:spPr>
          <a:xfrm>
            <a:off x="9133515" y="3236942"/>
            <a:ext cx="1" cy="7068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D57624F-1E45-4255-ADD3-25EAF93D8AAA}"/>
              </a:ext>
            </a:extLst>
          </p:cNvPr>
          <p:cNvCxnSpPr>
            <a:cxnSpLocks/>
          </p:cNvCxnSpPr>
          <p:nvPr/>
        </p:nvCxnSpPr>
        <p:spPr>
          <a:xfrm flipH="1">
            <a:off x="10868422" y="3195241"/>
            <a:ext cx="0" cy="15365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450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6" grpId="0"/>
      <p:bldP spid="49" grpId="0"/>
      <p:bldP spid="54" grpId="0"/>
      <p:bldP spid="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46547" y="665561"/>
            <a:ext cx="6701433" cy="425758"/>
          </a:xfrm>
          <a:prstGeom prst="rect">
            <a:avLst/>
          </a:prstGeom>
        </p:spPr>
        <p:txBody>
          <a:bodyPr wrap="square">
            <a:spAutoFit/>
          </a:bodyPr>
          <a:lstStyle/>
          <a:p>
            <a:pPr marL="0" marR="0" lvl="0" indent="0" algn="l" defTabSz="1219170" rtl="0" eaLnBrk="1" fontAlgn="auto" latinLnBrk="0" hangingPunct="1">
              <a:lnSpc>
                <a:spcPts val="2600"/>
              </a:lnSpc>
              <a:spcBef>
                <a:spcPts val="0"/>
              </a:spcBef>
              <a:spcAft>
                <a:spcPts val="0"/>
              </a:spcAft>
              <a:buClrTx/>
              <a:buSzTx/>
              <a:buFontTx/>
              <a:buNone/>
              <a:tabLst/>
              <a:defRPr/>
            </a:pPr>
            <a:r>
              <a:rPr kumimoji="0" lang="en-US" sz="2800" b="1" i="0" u="none" strike="noStrike" kern="1200" cap="none" spc="-133" normalizeH="0" baseline="0" noProof="0" dirty="0">
                <a:ln>
                  <a:noFill/>
                </a:ln>
                <a:solidFill>
                  <a:srgbClr val="273160"/>
                </a:solidFill>
                <a:effectLst/>
                <a:uLnTx/>
                <a:uFillTx/>
                <a:latin typeface="Segoe UI" panose="020B0502040204020203" pitchFamily="34" charset="0"/>
                <a:ea typeface="+mn-ea"/>
                <a:cs typeface="Segoe UI" panose="020B0502040204020203" pitchFamily="34" charset="0"/>
              </a:rPr>
              <a:t>LUIS INTENT EVOLUTION/ROADMAP</a:t>
            </a:r>
          </a:p>
        </p:txBody>
      </p:sp>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Straight Connector 18">
            <a:extLst>
              <a:ext uri="{FF2B5EF4-FFF2-40B4-BE49-F238E27FC236}">
                <a16:creationId xmlns:a16="http://schemas.microsoft.com/office/drawing/2014/main" id="{C2199506-ABC6-4D11-A5E8-14EC5BD821CF}"/>
              </a:ext>
            </a:extLst>
          </p:cNvPr>
          <p:cNvCxnSpPr>
            <a:cxnSpLocks/>
          </p:cNvCxnSpPr>
          <p:nvPr/>
        </p:nvCxnSpPr>
        <p:spPr>
          <a:xfrm>
            <a:off x="455168" y="728260"/>
            <a:ext cx="0" cy="615400"/>
          </a:xfrm>
          <a:prstGeom prst="line">
            <a:avLst/>
          </a:prstGeom>
          <a:ln w="57150">
            <a:solidFill>
              <a:srgbClr val="0069AA"/>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C4868E2-A7C8-4602-93D6-C04947DB44A4}"/>
              </a:ext>
            </a:extLst>
          </p:cNvPr>
          <p:cNvSpPr/>
          <p:nvPr/>
        </p:nvSpPr>
        <p:spPr>
          <a:xfrm>
            <a:off x="646548" y="1035960"/>
            <a:ext cx="10953025" cy="623077"/>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following illustrates use cases selected for the Project (</a:t>
            </a:r>
            <a:r>
              <a:rPr kumimoji="0" lang="en-US" sz="1200" b="1" i="0" u="none" strike="noStrike" kern="1200" cap="none" spc="0" normalizeH="0" baseline="0" noProof="0" dirty="0">
                <a:ln>
                  <a:noFill/>
                </a:ln>
                <a:solidFill>
                  <a:srgbClr val="00AEEF"/>
                </a:solidFill>
                <a:effectLst/>
                <a:uLnTx/>
                <a:uFillTx/>
                <a:latin typeface="Segoe UI Light" panose="020B0502040204020203" pitchFamily="34" charset="0"/>
                <a:ea typeface="+mn-ea"/>
                <a:cs typeface="Segoe UI Light" panose="020B0502040204020203" pitchFamily="34" charset="0"/>
              </a:rPr>
              <a:t>highlighted</a:t>
            </a: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as well as potential future use cases that can be considered to further evolve bot experience.</a:t>
            </a: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404119" y="1500942"/>
          <a:ext cx="11401515" cy="521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47A59ABB-78DE-478D-87EA-F383BF055F11}"/>
              </a:ext>
            </a:extLst>
          </p:cNvPr>
          <p:cNvCxnSpPr>
            <a:cxnSpLocks/>
          </p:cNvCxnSpPr>
          <p:nvPr/>
        </p:nvCxnSpPr>
        <p:spPr>
          <a:xfrm flipH="1" flipV="1">
            <a:off x="5095981"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80EF086-D6AC-48D9-97AB-B2CFBF6088A4}"/>
              </a:ext>
            </a:extLst>
          </p:cNvPr>
          <p:cNvCxnSpPr>
            <a:cxnSpLocks/>
          </p:cNvCxnSpPr>
          <p:nvPr/>
        </p:nvCxnSpPr>
        <p:spPr>
          <a:xfrm flipH="1" flipV="1">
            <a:off x="8347186" y="1747631"/>
            <a:ext cx="1" cy="47661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Rounded Corners 11">
            <a:extLst>
              <a:ext uri="{FF2B5EF4-FFF2-40B4-BE49-F238E27FC236}">
                <a16:creationId xmlns:a16="http://schemas.microsoft.com/office/drawing/2014/main" id="{98C2F2C9-EE99-4BAE-8D38-ABD95B7859B9}"/>
              </a:ext>
            </a:extLst>
          </p:cNvPr>
          <p:cNvSpPr/>
          <p:nvPr/>
        </p:nvSpPr>
        <p:spPr>
          <a:xfrm>
            <a:off x="2401867" y="17476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~100 FAQ Initial Model Training using QnA Maker</a:t>
            </a:r>
          </a:p>
        </p:txBody>
      </p:sp>
      <p:sp>
        <p:nvSpPr>
          <p:cNvPr id="16" name="Rectangle: Rounded Corners 15">
            <a:extLst>
              <a:ext uri="{FF2B5EF4-FFF2-40B4-BE49-F238E27FC236}">
                <a16:creationId xmlns:a16="http://schemas.microsoft.com/office/drawing/2014/main" id="{7FC6798E-7768-46B7-8E01-C7B8860A4EED}"/>
              </a:ext>
            </a:extLst>
          </p:cNvPr>
          <p:cNvSpPr/>
          <p:nvPr/>
        </p:nvSpPr>
        <p:spPr>
          <a:xfrm>
            <a:off x="2401867" y="2560431"/>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Personalized greeting related to Booking Process</a:t>
            </a:r>
          </a:p>
        </p:txBody>
      </p:sp>
      <p:sp>
        <p:nvSpPr>
          <p:cNvPr id="17" name="Rectangle: Rounded Corners 16">
            <a:extLst>
              <a:ext uri="{FF2B5EF4-FFF2-40B4-BE49-F238E27FC236}">
                <a16:creationId xmlns:a16="http://schemas.microsoft.com/office/drawing/2014/main" id="{3CB52647-DB5A-469E-B315-034347CBF570}"/>
              </a:ext>
            </a:extLst>
          </p:cNvPr>
          <p:cNvSpPr/>
          <p:nvPr/>
        </p:nvSpPr>
        <p:spPr>
          <a:xfrm>
            <a:off x="2426051" y="3454390"/>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Status, Booking Balance</a:t>
            </a:r>
          </a:p>
        </p:txBody>
      </p:sp>
      <p:sp>
        <p:nvSpPr>
          <p:cNvPr id="18" name="Rectangle: Rounded Corners 17">
            <a:extLst>
              <a:ext uri="{FF2B5EF4-FFF2-40B4-BE49-F238E27FC236}">
                <a16:creationId xmlns:a16="http://schemas.microsoft.com/office/drawing/2014/main" id="{8C18076D-498B-4ABB-BC20-020C37874061}"/>
              </a:ext>
            </a:extLst>
          </p:cNvPr>
          <p:cNvSpPr/>
          <p:nvPr/>
        </p:nvSpPr>
        <p:spPr>
          <a:xfrm>
            <a:off x="2426051" y="5161149"/>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How to apply as an Exhibitor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Booking Refund</a:t>
            </a:r>
          </a:p>
        </p:txBody>
      </p:sp>
      <p:sp>
        <p:nvSpPr>
          <p:cNvPr id="21" name="Rectangle: Rounded Corners 20">
            <a:extLst>
              <a:ext uri="{FF2B5EF4-FFF2-40B4-BE49-F238E27FC236}">
                <a16:creationId xmlns:a16="http://schemas.microsoft.com/office/drawing/2014/main" id="{230D322E-3D87-40C4-B1C2-E9ACD69A0B4B}"/>
              </a:ext>
            </a:extLst>
          </p:cNvPr>
          <p:cNvSpPr/>
          <p:nvPr/>
        </p:nvSpPr>
        <p:spPr>
          <a:xfrm>
            <a:off x="2426051" y="6011693"/>
            <a:ext cx="2305988" cy="451039"/>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Password</a:t>
            </a:r>
          </a:p>
        </p:txBody>
      </p:sp>
      <p:sp>
        <p:nvSpPr>
          <p:cNvPr id="22" name="Rectangle: Rounded Corners 21">
            <a:extLst>
              <a:ext uri="{FF2B5EF4-FFF2-40B4-BE49-F238E27FC236}">
                <a16:creationId xmlns:a16="http://schemas.microsoft.com/office/drawing/2014/main" id="{D7F93BE3-8E8A-4368-831C-EDDD2693D4DA}"/>
              </a:ext>
            </a:extLst>
          </p:cNvPr>
          <p:cNvSpPr/>
          <p:nvPr/>
        </p:nvSpPr>
        <p:spPr>
          <a:xfrm>
            <a:off x="5509550" y="601169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Change Address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Program Selection</a:t>
            </a:r>
          </a:p>
        </p:txBody>
      </p:sp>
      <p:sp>
        <p:nvSpPr>
          <p:cNvPr id="23" name="Rectangle: Rounded Corners 22">
            <a:extLst>
              <a:ext uri="{FF2B5EF4-FFF2-40B4-BE49-F238E27FC236}">
                <a16:creationId xmlns:a16="http://schemas.microsoft.com/office/drawing/2014/main" id="{CDFE2CC5-4984-4BB0-958B-A8ED3C571A20}"/>
              </a:ext>
            </a:extLst>
          </p:cNvPr>
          <p:cNvSpPr/>
          <p:nvPr/>
        </p:nvSpPr>
        <p:spPr>
          <a:xfrm>
            <a:off x="5509550" y="4301438"/>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Application, Orientation, Course Registration</a:t>
            </a:r>
          </a:p>
        </p:txBody>
      </p:sp>
      <p:sp>
        <p:nvSpPr>
          <p:cNvPr id="26" name="Rectangle: Rounded Corners 25">
            <a:extLst>
              <a:ext uri="{FF2B5EF4-FFF2-40B4-BE49-F238E27FC236}">
                <a16:creationId xmlns:a16="http://schemas.microsoft.com/office/drawing/2014/main" id="{9B8B0694-B244-49CA-8E93-F010420D33B9}"/>
              </a:ext>
            </a:extLst>
          </p:cNvPr>
          <p:cNvSpPr/>
          <p:nvPr/>
        </p:nvSpPr>
        <p:spPr>
          <a:xfrm>
            <a:off x="5509549" y="3448993"/>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Agenda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(Recommendation/ML Driven)</a:t>
            </a:r>
          </a:p>
        </p:txBody>
      </p:sp>
      <p:sp>
        <p:nvSpPr>
          <p:cNvPr id="27" name="Rectangle: Rounded Corners 26">
            <a:extLst>
              <a:ext uri="{FF2B5EF4-FFF2-40B4-BE49-F238E27FC236}">
                <a16:creationId xmlns:a16="http://schemas.microsoft.com/office/drawing/2014/main" id="{3DF1B343-F74F-4245-A071-0C64BFDD4934}"/>
              </a:ext>
            </a:extLst>
          </p:cNvPr>
          <p:cNvSpPr/>
          <p:nvPr/>
        </p:nvSpPr>
        <p:spPr>
          <a:xfrm>
            <a:off x="5509547" y="2558466"/>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Critical deadline notification (e.g. Booking deadline)</a:t>
            </a:r>
          </a:p>
        </p:txBody>
      </p:sp>
      <p:sp>
        <p:nvSpPr>
          <p:cNvPr id="28" name="Rectangle: Rounded Corners 27">
            <a:extLst>
              <a:ext uri="{FF2B5EF4-FFF2-40B4-BE49-F238E27FC236}">
                <a16:creationId xmlns:a16="http://schemas.microsoft.com/office/drawing/2014/main" id="{75220BBC-87BF-4463-A44A-D15F72F70278}"/>
              </a:ext>
            </a:extLst>
          </p:cNvPr>
          <p:cNvSpPr/>
          <p:nvPr/>
        </p:nvSpPr>
        <p:spPr>
          <a:xfrm>
            <a:off x="5509546" y="1735435"/>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~200 FAQ / Model Tuning</a:t>
            </a:r>
          </a:p>
        </p:txBody>
      </p:sp>
      <p:sp>
        <p:nvSpPr>
          <p:cNvPr id="29" name="Rectangle: Rounded Corners 28">
            <a:extLst>
              <a:ext uri="{FF2B5EF4-FFF2-40B4-BE49-F238E27FC236}">
                <a16:creationId xmlns:a16="http://schemas.microsoft.com/office/drawing/2014/main" id="{EA1F5AA6-896A-4814-9E54-0453CAF6BAE3}"/>
              </a:ext>
            </a:extLst>
          </p:cNvPr>
          <p:cNvSpPr/>
          <p:nvPr/>
        </p:nvSpPr>
        <p:spPr>
          <a:xfrm>
            <a:off x="8615507" y="1747631"/>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Model Tuning</a:t>
            </a:r>
          </a:p>
        </p:txBody>
      </p:sp>
      <p:sp>
        <p:nvSpPr>
          <p:cNvPr id="2" name="Rectangle 1">
            <a:extLst>
              <a:ext uri="{FF2B5EF4-FFF2-40B4-BE49-F238E27FC236}">
                <a16:creationId xmlns:a16="http://schemas.microsoft.com/office/drawing/2014/main" id="{02066AE5-DC00-4FE8-8511-1B7156B43054}"/>
              </a:ext>
            </a:extLst>
          </p:cNvPr>
          <p:cNvSpPr/>
          <p:nvPr/>
        </p:nvSpPr>
        <p:spPr>
          <a:xfrm>
            <a:off x="2845255" y="1240946"/>
            <a:ext cx="146758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Current Scope</a:t>
            </a:r>
          </a:p>
        </p:txBody>
      </p:sp>
      <p:sp>
        <p:nvSpPr>
          <p:cNvPr id="31" name="Rectangle 30">
            <a:extLst>
              <a:ext uri="{FF2B5EF4-FFF2-40B4-BE49-F238E27FC236}">
                <a16:creationId xmlns:a16="http://schemas.microsoft.com/office/drawing/2014/main" id="{35A31A56-4D86-4044-BE57-1CC882D1BB5C}"/>
              </a:ext>
            </a:extLst>
          </p:cNvPr>
          <p:cNvSpPr/>
          <p:nvPr/>
        </p:nvSpPr>
        <p:spPr>
          <a:xfrm>
            <a:off x="5977096" y="1264443"/>
            <a:ext cx="137088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a:t>
            </a:r>
          </a:p>
        </p:txBody>
      </p:sp>
      <p:sp>
        <p:nvSpPr>
          <p:cNvPr id="32" name="Rectangle 31">
            <a:extLst>
              <a:ext uri="{FF2B5EF4-FFF2-40B4-BE49-F238E27FC236}">
                <a16:creationId xmlns:a16="http://schemas.microsoft.com/office/drawing/2014/main" id="{4D7F8217-8094-441C-8597-AA521098C091}"/>
              </a:ext>
            </a:extLst>
          </p:cNvPr>
          <p:cNvSpPr/>
          <p:nvPr/>
        </p:nvSpPr>
        <p:spPr>
          <a:xfrm>
            <a:off x="8885511" y="1260050"/>
            <a:ext cx="162255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Scope v Next+1</a:t>
            </a:r>
          </a:p>
        </p:txBody>
      </p:sp>
      <p:sp>
        <p:nvSpPr>
          <p:cNvPr id="33" name="Rectangle: Rounded Corners 32">
            <a:extLst>
              <a:ext uri="{FF2B5EF4-FFF2-40B4-BE49-F238E27FC236}">
                <a16:creationId xmlns:a16="http://schemas.microsoft.com/office/drawing/2014/main" id="{C7B5BA87-C6F7-4B87-BADF-6CAAAA9A1ED9}"/>
              </a:ext>
            </a:extLst>
          </p:cNvPr>
          <p:cNvSpPr/>
          <p:nvPr/>
        </p:nvSpPr>
        <p:spPr>
          <a:xfrm>
            <a:off x="8634849" y="4325417"/>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Video specific Contextual Guided Scenarios</a:t>
            </a:r>
          </a:p>
        </p:txBody>
      </p:sp>
      <p:sp>
        <p:nvSpPr>
          <p:cNvPr id="34" name="Rectangle: Rounded Corners 33">
            <a:extLst>
              <a:ext uri="{FF2B5EF4-FFF2-40B4-BE49-F238E27FC236}">
                <a16:creationId xmlns:a16="http://schemas.microsoft.com/office/drawing/2014/main" id="{E594F42E-B49E-4FC9-97D0-DF85C3E3CE2E}"/>
              </a:ext>
            </a:extLst>
          </p:cNvPr>
          <p:cNvSpPr/>
          <p:nvPr/>
        </p:nvSpPr>
        <p:spPr>
          <a:xfrm>
            <a:off x="8612477" y="3459730"/>
            <a:ext cx="2305988" cy="451039"/>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Marketing/Outreach,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Segoe UI"/>
                <a:ea typeface="+mn-ea"/>
                <a:cs typeface="+mn-cs"/>
              </a:rPr>
              <a:t>Event Management</a:t>
            </a:r>
          </a:p>
        </p:txBody>
      </p:sp>
    </p:spTree>
    <p:extLst>
      <p:ext uri="{BB962C8B-B14F-4D97-AF65-F5344CB8AC3E}">
        <p14:creationId xmlns:p14="http://schemas.microsoft.com/office/powerpoint/2010/main" val="3534930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Designing Entities</a:t>
            </a:r>
          </a:p>
        </p:txBody>
      </p:sp>
    </p:spTree>
    <p:extLst>
      <p:ext uri="{BB962C8B-B14F-4D97-AF65-F5344CB8AC3E}">
        <p14:creationId xmlns:p14="http://schemas.microsoft.com/office/powerpoint/2010/main" val="20376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Entities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751813" y="1670512"/>
            <a:ext cx="9605322" cy="50783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ui_normal"/>
                <a:ea typeface="+mn-ea"/>
                <a:cs typeface="+mn-cs"/>
              </a:rPr>
              <a:t>Entities are </a:t>
            </a:r>
            <a:r>
              <a:rPr kumimoji="0" lang="en-US" sz="3600" b="0" i="1" u="none" strike="noStrike" kern="1200" cap="none" spc="0" normalizeH="0" baseline="0" noProof="0" dirty="0">
                <a:ln>
                  <a:noFill/>
                </a:ln>
                <a:solidFill>
                  <a:srgbClr val="000000"/>
                </a:solidFill>
                <a:effectLst/>
                <a:uLnTx/>
                <a:uFillTx/>
                <a:latin typeface="segoe-ui_normal"/>
                <a:ea typeface="+mn-ea"/>
                <a:cs typeface="+mn-cs"/>
              </a:rPr>
              <a:t>optional</a:t>
            </a:r>
            <a:r>
              <a:rPr kumimoji="0" lang="en-US" sz="3600" b="0" i="0" u="none" strike="noStrike" kern="1200" cap="none" spc="0" normalizeH="0" baseline="0" noProof="0" dirty="0">
                <a:ln>
                  <a:noFill/>
                </a:ln>
                <a:solidFill>
                  <a:srgbClr val="000000"/>
                </a:solidFill>
                <a:effectLst/>
                <a:uLnTx/>
                <a:uFillTx/>
                <a:latin typeface="segoe-ui_normal"/>
                <a:ea typeface="+mn-ea"/>
                <a:cs typeface="+mn-cs"/>
              </a:rPr>
              <a:t> but highly recommended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rPr>
              <a:t>Entities represent parameters or data for an intent</a:t>
            </a: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Entities are shared across intents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There are different types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734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Entity Types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graphicFrame>
        <p:nvGraphicFramePr>
          <p:cNvPr id="9" name="Diagram 8">
            <a:extLst>
              <a:ext uri="{FF2B5EF4-FFF2-40B4-BE49-F238E27FC236}">
                <a16:creationId xmlns:a16="http://schemas.microsoft.com/office/drawing/2014/main" id="{D0DB2619-A1A9-4B43-8A9C-139C1A065C1E}"/>
              </a:ext>
            </a:extLst>
          </p:cNvPr>
          <p:cNvGraphicFramePr/>
          <p:nvPr>
            <p:extLst/>
          </p:nvPr>
        </p:nvGraphicFramePr>
        <p:xfrm>
          <a:off x="129556" y="1229030"/>
          <a:ext cx="1199084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9108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Managing Utterances</a:t>
            </a:r>
          </a:p>
        </p:txBody>
      </p:sp>
    </p:spTree>
    <p:extLst>
      <p:ext uri="{BB962C8B-B14F-4D97-AF65-F5344CB8AC3E}">
        <p14:creationId xmlns:p14="http://schemas.microsoft.com/office/powerpoint/2010/main" val="22129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Design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12077986" cy="692497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Begin with 10-15 </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Collect phrases that you think users will say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Use the representative language of the user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Include utterances that mean the same but are constructed differently. </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Be mindful that utterances aren't always well formed</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Choose varied terminology as well as phrasing</a:t>
            </a:r>
            <a:endParaRPr kumimoji="0" lang="en-US" sz="32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 of the total utterances.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720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Improving Utterance Accuracy</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208252" y="1275001"/>
            <a:ext cx="11701526" cy="446705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Intent Utterance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Provides a list of example utterances for an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Phrase List: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Enables synonyms to improve the accuracy of intent scores from an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Pattern Features:</a:t>
            </a:r>
          </a:p>
          <a:p>
            <a:pPr marL="914400" marR="0" lvl="2"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Improve accuracy for utterances that reveal a pattern in word order and word choice.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Regex: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Non machine learned technique using regular expressions to match infotmation</a:t>
            </a:r>
          </a:p>
        </p:txBody>
      </p:sp>
    </p:spTree>
    <p:extLst>
      <p:ext uri="{BB962C8B-B14F-4D97-AF65-F5344CB8AC3E}">
        <p14:creationId xmlns:p14="http://schemas.microsoft.com/office/powerpoint/2010/main" val="2440584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Principles of Good Bot Design</a:t>
            </a:r>
          </a:p>
        </p:txBody>
      </p:sp>
    </p:spTree>
    <p:extLst>
      <p:ext uri="{BB962C8B-B14F-4D97-AF65-F5344CB8AC3E}">
        <p14:creationId xmlns:p14="http://schemas.microsoft.com/office/powerpoint/2010/main" val="176897134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Utterance Review Guidance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62693" y="932064"/>
            <a:ext cx="10884262" cy="91409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the first instance: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Use LUIS Active Learning to improve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Review endpoint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Label identified utterances, train, and publish back to LUIS.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For remaining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Download the endpoint logs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Parse to JSON and review the 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Consider adding new utterences for those identified</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94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Customer Story: Nedbank</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hlinkClick r:id="rId3"/>
            <a:extLst>
              <a:ext uri="{FF2B5EF4-FFF2-40B4-BE49-F238E27FC236}">
                <a16:creationId xmlns:a16="http://schemas.microsoft.com/office/drawing/2014/main" id="{FDF2A961-BBE9-4187-9889-5C3E93D4E82D}"/>
              </a:ext>
            </a:extLst>
          </p:cNvPr>
          <p:cNvPicPr>
            <a:picLocks noChangeAspect="1"/>
          </p:cNvPicPr>
          <p:nvPr/>
        </p:nvPicPr>
        <p:blipFill>
          <a:blip r:embed="rId4"/>
          <a:stretch>
            <a:fillRect/>
          </a:stretch>
        </p:blipFill>
        <p:spPr>
          <a:xfrm>
            <a:off x="-90311" y="1122363"/>
            <a:ext cx="12372622" cy="3509818"/>
          </a:xfrm>
          <a:prstGeom prst="rect">
            <a:avLst/>
          </a:prstGeom>
        </p:spPr>
      </p:pic>
      <p:sp>
        <p:nvSpPr>
          <p:cNvPr id="5" name="Rectangle 4">
            <a:hlinkClick r:id="rId3"/>
            <a:extLst>
              <a:ext uri="{FF2B5EF4-FFF2-40B4-BE49-F238E27FC236}">
                <a16:creationId xmlns:a16="http://schemas.microsoft.com/office/drawing/2014/main" id="{6C8DC55F-657D-47B0-8935-1542F6C8466B}"/>
              </a:ext>
            </a:extLst>
          </p:cNvPr>
          <p:cNvSpPr/>
          <p:nvPr/>
        </p:nvSpPr>
        <p:spPr>
          <a:xfrm>
            <a:off x="2223910" y="5135472"/>
            <a:ext cx="756355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UI"/>
                <a:ea typeface="+mn-ea"/>
                <a:cs typeface="+mn-cs"/>
              </a:rPr>
              <a:t>Nedbank, one of the major banks in South Africa, is using a virtual call center solution, based on the Microsoft Bot Framework and the Microsoft Azure Language Understanding Intelligent Service, that can understand the context of clients’ questions.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64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Best Practices</a:t>
            </a:r>
          </a:p>
        </p:txBody>
      </p:sp>
    </p:spTree>
    <p:extLst>
      <p:ext uri="{BB962C8B-B14F-4D97-AF65-F5344CB8AC3E}">
        <p14:creationId xmlns:p14="http://schemas.microsoft.com/office/powerpoint/2010/main" val="26679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Best Practices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509939" y="1122363"/>
            <a:ext cx="9732664" cy="557505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Intents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an intent when this intent would trigger an action.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Intents should be specific.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intents are semantically close, consider merging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Entities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Create when bot needs some parameters or data from the utterance.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Utterances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Begin with 10-15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utterances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 intent.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Each utterance should be contextually different.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None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intent should have between 10-20% of the total utterances</a:t>
            </a:r>
          </a:p>
        </p:txBody>
      </p:sp>
    </p:spTree>
    <p:extLst>
      <p:ext uri="{BB962C8B-B14F-4D97-AF65-F5344CB8AC3E}">
        <p14:creationId xmlns:p14="http://schemas.microsoft.com/office/powerpoint/2010/main" val="3969114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Considerations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3A66D2D-82E8-4A3F-BE72-9BCE96BE4D41}"/>
              </a:ext>
            </a:extLst>
          </p:cNvPr>
          <p:cNvSpPr txBox="1"/>
          <p:nvPr/>
        </p:nvSpPr>
        <p:spPr>
          <a:xfrm>
            <a:off x="5215030" y="3508530"/>
            <a:ext cx="1430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Calibri" panose="020F0502020204030204"/>
                <a:ea typeface="+mn-ea"/>
                <a:cs typeface="+mn-cs"/>
              </a:rPr>
              <a:t>Hybrid</a:t>
            </a:r>
          </a:p>
        </p:txBody>
      </p:sp>
      <p:sp>
        <p:nvSpPr>
          <p:cNvPr id="2" name="Rectangle 1">
            <a:extLst>
              <a:ext uri="{FF2B5EF4-FFF2-40B4-BE49-F238E27FC236}">
                <a16:creationId xmlns:a16="http://schemas.microsoft.com/office/drawing/2014/main" id="{B267564A-E1F4-4924-BA90-59E9C9C231B2}"/>
              </a:ext>
            </a:extLst>
          </p:cNvPr>
          <p:cNvSpPr/>
          <p:nvPr/>
        </p:nvSpPr>
        <p:spPr>
          <a:xfrm>
            <a:off x="356556" y="1208225"/>
            <a:ext cx="9975231" cy="720197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LUIS requests exceeding quotas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Spread the load to multiple LUIS applications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Export the original app, and import back onto a separate app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Load balance request across the apps and monitor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Wrong intents are returned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Consider implementing a dispatcher model approach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Parent app provides categories. Child app subcategories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segoe-ui_norm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726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4:15-5: Day 1 Case: Bot Design and LUIS Design</a:t>
            </a:r>
          </a:p>
        </p:txBody>
      </p:sp>
    </p:spTree>
    <p:extLst>
      <p:ext uri="{BB962C8B-B14F-4D97-AF65-F5344CB8AC3E}">
        <p14:creationId xmlns:p14="http://schemas.microsoft.com/office/powerpoint/2010/main" val="26121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531" y="1767006"/>
            <a:ext cx="11096938" cy="6592574"/>
          </a:xfrm>
        </p:spPr>
        <p:txBody>
          <a:bodyPr/>
          <a:lstStyle/>
          <a:p>
            <a:r>
              <a:rPr lang="en-US" sz="4000" dirty="0">
                <a:latin typeface="Segoe UI Semilight" panose="020B0402040204020203" pitchFamily="34" charset="0"/>
                <a:cs typeface="Segoe UI Semilight" panose="020B0402040204020203" pitchFamily="34" charset="0"/>
              </a:rPr>
              <a:t>Part 1: Designing Bots</a:t>
            </a: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Part 2: Designing LUIS Schema</a:t>
            </a:r>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4:15PM-5PM</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Day 1 Case:</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48135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421D-5FC9-45F1-9B0F-4B5CF041002B}"/>
              </a:ext>
            </a:extLst>
          </p:cNvPr>
          <p:cNvSpPr>
            <a:spLocks noGrp="1"/>
          </p:cNvSpPr>
          <p:nvPr>
            <p:ph type="title"/>
          </p:nvPr>
        </p:nvSpPr>
        <p:spPr/>
        <p:txBody>
          <a:bodyPr/>
          <a:lstStyle/>
          <a:p>
            <a:r>
              <a:rPr lang="en-US" dirty="0">
                <a:solidFill>
                  <a:schemeClr val="tx1"/>
                </a:solidFill>
              </a:rPr>
              <a:t>Session objectives and takeaways</a:t>
            </a:r>
          </a:p>
        </p:txBody>
      </p:sp>
      <p:sp>
        <p:nvSpPr>
          <p:cNvPr id="4" name="Text Placeholder 5">
            <a:extLst>
              <a:ext uri="{FF2B5EF4-FFF2-40B4-BE49-F238E27FC236}">
                <a16:creationId xmlns:a16="http://schemas.microsoft.com/office/drawing/2014/main" id="{FB2598CB-611F-40C0-832F-10C82350BE6C}"/>
              </a:ext>
            </a:extLst>
          </p:cNvPr>
          <p:cNvSpPr txBox="1">
            <a:spLocks/>
          </p:cNvSpPr>
          <p:nvPr/>
        </p:nvSpPr>
        <p:spPr>
          <a:xfrm>
            <a:off x="394844" y="1440703"/>
            <a:ext cx="11655078" cy="406579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the end of this session, you should be better able to…</a:t>
            </a:r>
            <a:b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Conduct effective design research.</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Understand technology capability</a:t>
            </a:r>
            <a:b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br>
            <a:endPar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Map Bot capabilities to organizational objectives.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784338" marR="0" lvl="2"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9631609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Design Research</a:t>
            </a:r>
          </a:p>
        </p:txBody>
      </p:sp>
    </p:spTree>
    <p:extLst>
      <p:ext uri="{BB962C8B-B14F-4D97-AF65-F5344CB8AC3E}">
        <p14:creationId xmlns:p14="http://schemas.microsoft.com/office/powerpoint/2010/main" val="21070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Understanding the Organizations Requirements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470128" y="1129359"/>
            <a:ext cx="4606074"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Defining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Corporate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Objectives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Project Objectives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Objectives must meet: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Desirability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Feasibility Criteria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Viability Criteria</a:t>
            </a: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623855C9-5800-441F-B38C-4BC165274882}"/>
              </a:ext>
            </a:extLst>
          </p:cNvPr>
          <p:cNvSpPr/>
          <p:nvPr/>
        </p:nvSpPr>
        <p:spPr>
          <a:xfrm>
            <a:off x="5612014" y="1140920"/>
            <a:ext cx="5923493"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Establish Use Case/Scenario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out the Lifecycle/Workflow</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Extrapolate high level domains/intents</a:t>
            </a: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b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Does the bot: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a users issue with minimal steps.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Solve the issue better/easier or faster.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on platforms/devices the user cares for.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itself easy to be discovered and usable.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0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24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68976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F6D888-3D59-495B-87E0-51926D94DBB5}"/>
              </a:ext>
            </a:extLst>
          </p:cNvPr>
          <p:cNvSpPr/>
          <p:nvPr/>
        </p:nvSpPr>
        <p:spPr>
          <a:xfrm>
            <a:off x="0" y="6732547"/>
            <a:ext cx="12192000" cy="125453"/>
          </a:xfrm>
          <a:prstGeom prst="rect">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Light"/>
              <a:ea typeface="+mn-ea"/>
              <a:cs typeface="+mn-cs"/>
            </a:endParaRPr>
          </a:p>
        </p:txBody>
      </p:sp>
      <p:graphicFrame>
        <p:nvGraphicFramePr>
          <p:cNvPr id="3" name="Diagram 2">
            <a:extLst>
              <a:ext uri="{FF2B5EF4-FFF2-40B4-BE49-F238E27FC236}">
                <a16:creationId xmlns:a16="http://schemas.microsoft.com/office/drawing/2014/main" id="{E2C27377-128D-403D-8F5B-6B7A72E84F69}"/>
              </a:ext>
            </a:extLst>
          </p:cNvPr>
          <p:cNvGraphicFramePr/>
          <p:nvPr>
            <p:extLst/>
          </p:nvPr>
        </p:nvGraphicFramePr>
        <p:xfrm>
          <a:off x="191034" y="1253223"/>
          <a:ext cx="11507057" cy="529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a:extLst>
              <a:ext uri="{FF2B5EF4-FFF2-40B4-BE49-F238E27FC236}">
                <a16:creationId xmlns:a16="http://schemas.microsoft.com/office/drawing/2014/main" id="{8D99D13E-2564-493A-B962-21BF374CFA1A}"/>
              </a:ext>
            </a:extLst>
          </p:cNvPr>
          <p:cNvCxnSpPr>
            <a:cxnSpLocks/>
          </p:cNvCxnSpPr>
          <p:nvPr/>
        </p:nvCxnSpPr>
        <p:spPr>
          <a:xfrm>
            <a:off x="1817001" y="6273268"/>
            <a:ext cx="8241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771C0-DAF0-49FC-A119-A960B07C9E3C}"/>
              </a:ext>
            </a:extLst>
          </p:cNvPr>
          <p:cNvSpPr/>
          <p:nvPr/>
        </p:nvSpPr>
        <p:spPr>
          <a:xfrm>
            <a:off x="4993841" y="5770530"/>
            <a:ext cx="1901444" cy="308455"/>
          </a:xfrm>
          <a:prstGeom prst="rect">
            <a:avLst/>
          </a:prstGeom>
        </p:spPr>
        <p:txBody>
          <a:bodyPr wrap="square">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Increasing complexity</a:t>
            </a:r>
          </a:p>
        </p:txBody>
      </p:sp>
      <p:sp>
        <p:nvSpPr>
          <p:cNvPr id="13" name="Title 1">
            <a:extLst>
              <a:ext uri="{FF2B5EF4-FFF2-40B4-BE49-F238E27FC236}">
                <a16:creationId xmlns:a16="http://schemas.microsoft.com/office/drawing/2014/main" id="{5A97D76F-E1AE-4142-A6E6-7F13F0B78C3A}"/>
              </a:ext>
            </a:extLst>
          </p:cNvPr>
          <p:cNvSpPr>
            <a:spLocks noGrp="1"/>
          </p:cNvSpPr>
          <p:nvPr>
            <p:ph type="title"/>
          </p:nvPr>
        </p:nvSpPr>
        <p:spPr>
          <a:xfrm>
            <a:off x="404118" y="625011"/>
            <a:ext cx="11655840" cy="899665"/>
          </a:xfrm>
        </p:spPr>
        <p:txBody>
          <a:bodyPr/>
          <a:lstStyle/>
          <a:p>
            <a:r>
              <a:rPr lang="en-US" dirty="0">
                <a:solidFill>
                  <a:schemeClr val="tx1"/>
                </a:solidFill>
              </a:rPr>
              <a:t>Conversation patterns</a:t>
            </a:r>
          </a:p>
        </p:txBody>
      </p:sp>
      <p:sp>
        <p:nvSpPr>
          <p:cNvPr id="2" name="Speech Bubble: Rectangle 1">
            <a:extLst>
              <a:ext uri="{FF2B5EF4-FFF2-40B4-BE49-F238E27FC236}">
                <a16:creationId xmlns:a16="http://schemas.microsoft.com/office/drawing/2014/main" id="{BD29275C-0EBB-4F97-A4EB-A9B4EDD9FDFD}"/>
              </a:ext>
            </a:extLst>
          </p:cNvPr>
          <p:cNvSpPr/>
          <p:nvPr/>
        </p:nvSpPr>
        <p:spPr bwMode="auto">
          <a:xfrm>
            <a:off x="1001249" y="1601415"/>
            <a:ext cx="1729408" cy="463826"/>
          </a:xfrm>
          <a:prstGeom prst="wedgeRectCallout">
            <a:avLst>
              <a:gd name="adj1" fmla="val -30740"/>
              <a:gd name="adj2" fmla="val 451765"/>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Website FAQ</a:t>
            </a:r>
          </a:p>
        </p:txBody>
      </p:sp>
      <p:sp>
        <p:nvSpPr>
          <p:cNvPr id="10" name="Speech Bubble: Rectangle 9">
            <a:extLst>
              <a:ext uri="{FF2B5EF4-FFF2-40B4-BE49-F238E27FC236}">
                <a16:creationId xmlns:a16="http://schemas.microsoft.com/office/drawing/2014/main" id="{5C0805B4-A228-40EF-90EA-7876DF35DCC9}"/>
              </a:ext>
            </a:extLst>
          </p:cNvPr>
          <p:cNvSpPr/>
          <p:nvPr/>
        </p:nvSpPr>
        <p:spPr bwMode="auto">
          <a:xfrm>
            <a:off x="1865953" y="2311239"/>
            <a:ext cx="2100470" cy="463826"/>
          </a:xfrm>
          <a:prstGeom prst="wedgeRectCallout">
            <a:avLst>
              <a:gd name="adj1" fmla="val 18052"/>
              <a:gd name="adj2" fmla="val 264623"/>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Status change alert</a:t>
            </a:r>
          </a:p>
        </p:txBody>
      </p:sp>
      <p:sp>
        <p:nvSpPr>
          <p:cNvPr id="12" name="Speech Bubble: Rectangle 11">
            <a:extLst>
              <a:ext uri="{FF2B5EF4-FFF2-40B4-BE49-F238E27FC236}">
                <a16:creationId xmlns:a16="http://schemas.microsoft.com/office/drawing/2014/main" id="{0A9258E7-0C1D-4016-9104-7DB14DE697F2}"/>
              </a:ext>
            </a:extLst>
          </p:cNvPr>
          <p:cNvSpPr/>
          <p:nvPr/>
        </p:nvSpPr>
        <p:spPr bwMode="auto">
          <a:xfrm>
            <a:off x="2916188" y="1601415"/>
            <a:ext cx="2789582" cy="463826"/>
          </a:xfrm>
          <a:prstGeom prst="wedgeRectCallout">
            <a:avLst>
              <a:gd name="adj1" fmla="val 24046"/>
              <a:gd name="adj2" fmla="val 38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 sensitive response</a:t>
            </a:r>
          </a:p>
        </p:txBody>
      </p:sp>
      <p:sp>
        <p:nvSpPr>
          <p:cNvPr id="14" name="Speech Bubble: Rectangle 13">
            <a:extLst>
              <a:ext uri="{FF2B5EF4-FFF2-40B4-BE49-F238E27FC236}">
                <a16:creationId xmlns:a16="http://schemas.microsoft.com/office/drawing/2014/main" id="{7B5AAD1D-A67B-4BDB-9F8B-CC48D85D48F1}"/>
              </a:ext>
            </a:extLst>
          </p:cNvPr>
          <p:cNvSpPr/>
          <p:nvPr/>
        </p:nvSpPr>
        <p:spPr bwMode="auto">
          <a:xfrm>
            <a:off x="6017195" y="1612057"/>
            <a:ext cx="1993743" cy="463826"/>
          </a:xfrm>
          <a:prstGeom prst="wedgeRectCallout">
            <a:avLst>
              <a:gd name="adj1" fmla="val -32656"/>
              <a:gd name="adj2" fmla="val 35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Contextual help</a:t>
            </a:r>
          </a:p>
        </p:txBody>
      </p:sp>
      <p:sp>
        <p:nvSpPr>
          <p:cNvPr id="15" name="Speech Bubble: Rectangle 14">
            <a:extLst>
              <a:ext uri="{FF2B5EF4-FFF2-40B4-BE49-F238E27FC236}">
                <a16:creationId xmlns:a16="http://schemas.microsoft.com/office/drawing/2014/main" id="{A3C6AAB0-BBC6-4DB8-AA36-85E4A7E18653}"/>
              </a:ext>
            </a:extLst>
          </p:cNvPr>
          <p:cNvSpPr/>
          <p:nvPr/>
        </p:nvSpPr>
        <p:spPr bwMode="auto">
          <a:xfrm>
            <a:off x="7119730" y="2313990"/>
            <a:ext cx="2100470" cy="463826"/>
          </a:xfrm>
          <a:prstGeom prst="wedgeRectCallout">
            <a:avLst>
              <a:gd name="adj1" fmla="val 17737"/>
              <a:gd name="adj2" fmla="val 173194"/>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User preferences</a:t>
            </a:r>
          </a:p>
        </p:txBody>
      </p:sp>
      <p:sp>
        <p:nvSpPr>
          <p:cNvPr id="16" name="Speech Bubble: Rectangle 15">
            <a:extLst>
              <a:ext uri="{FF2B5EF4-FFF2-40B4-BE49-F238E27FC236}">
                <a16:creationId xmlns:a16="http://schemas.microsoft.com/office/drawing/2014/main" id="{DEE92C85-FFB7-4F5F-8BCB-60FDE949C551}"/>
              </a:ext>
            </a:extLst>
          </p:cNvPr>
          <p:cNvSpPr/>
          <p:nvPr/>
        </p:nvSpPr>
        <p:spPr bwMode="auto">
          <a:xfrm>
            <a:off x="8169965" y="1612057"/>
            <a:ext cx="2551752" cy="463826"/>
          </a:xfrm>
          <a:prstGeom prst="wedgeRectCallout">
            <a:avLst>
              <a:gd name="adj1" fmla="val 24284"/>
              <a:gd name="adj2" fmla="val 297480"/>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Password reset/Bookings</a:t>
            </a:r>
          </a:p>
        </p:txBody>
      </p:sp>
    </p:spTree>
    <p:extLst>
      <p:ext uri="{BB962C8B-B14F-4D97-AF65-F5344CB8AC3E}">
        <p14:creationId xmlns:p14="http://schemas.microsoft.com/office/powerpoint/2010/main" val="288768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4"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Managing Bot States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 name="Group 11">
            <a:extLst>
              <a:ext uri="{FF2B5EF4-FFF2-40B4-BE49-F238E27FC236}">
                <a16:creationId xmlns:a16="http://schemas.microsoft.com/office/drawing/2014/main" id="{1FBB547D-D09F-434F-A7FD-3D46F2F65CC0}"/>
              </a:ext>
            </a:extLst>
          </p:cNvPr>
          <p:cNvGrpSpPr/>
          <p:nvPr/>
        </p:nvGrpSpPr>
        <p:grpSpPr>
          <a:xfrm>
            <a:off x="282317" y="1238453"/>
            <a:ext cx="4795787" cy="5361709"/>
            <a:chOff x="282317" y="1238453"/>
            <a:chExt cx="4795787" cy="5361709"/>
          </a:xfrm>
        </p:grpSpPr>
        <p:pic>
          <p:nvPicPr>
            <p:cNvPr id="1026" name="Picture 2" descr="https://azure.microsoft.com/svghandler/bot-service/?width=600&amp;amp;height=315">
              <a:extLst>
                <a:ext uri="{FF2B5EF4-FFF2-40B4-BE49-F238E27FC236}">
                  <a16:creationId xmlns:a16="http://schemas.microsoft.com/office/drawing/2014/main" id="{FB9B61D6-7C7E-41D0-87C9-4B5C13679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74" y="3353324"/>
              <a:ext cx="1333383" cy="13333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B3C52-A264-483B-86EA-7A0301C345C4}"/>
                </a:ext>
              </a:extLst>
            </p:cNvPr>
            <p:cNvPicPr>
              <a:picLocks noChangeAspect="1"/>
            </p:cNvPicPr>
            <p:nvPr/>
          </p:nvPicPr>
          <p:blipFill>
            <a:blip r:embed="rId4"/>
            <a:stretch>
              <a:fillRect/>
            </a:stretch>
          </p:blipFill>
          <p:spPr>
            <a:xfrm>
              <a:off x="581539" y="2623254"/>
              <a:ext cx="1383283" cy="2948727"/>
            </a:xfrm>
            <a:prstGeom prst="rect">
              <a:avLst/>
            </a:prstGeom>
          </p:spPr>
        </p:pic>
        <p:sp>
          <p:nvSpPr>
            <p:cNvPr id="11" name="Rectangle: Rounded Corners 10">
              <a:extLst>
                <a:ext uri="{FF2B5EF4-FFF2-40B4-BE49-F238E27FC236}">
                  <a16:creationId xmlns:a16="http://schemas.microsoft.com/office/drawing/2014/main" id="{E35F5BFD-A50D-4127-9991-F57D36413030}"/>
                </a:ext>
              </a:extLst>
            </p:cNvPr>
            <p:cNvSpPr/>
            <p:nvPr/>
          </p:nvSpPr>
          <p:spPr>
            <a:xfrm>
              <a:off x="282317" y="1238453"/>
              <a:ext cx="4795787"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F77EA0D-0195-48A4-90F1-CCA6670B7D29}"/>
                </a:ext>
              </a:extLst>
            </p:cNvPr>
            <p:cNvSpPr txBox="1"/>
            <p:nvPr/>
          </p:nvSpPr>
          <p:spPr>
            <a:xfrm>
              <a:off x="1454727" y="1320393"/>
              <a:ext cx="24886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Stateless data</a:t>
              </a:r>
            </a:p>
          </p:txBody>
        </p:sp>
      </p:grpSp>
      <p:grpSp>
        <p:nvGrpSpPr>
          <p:cNvPr id="21" name="Group 20">
            <a:extLst>
              <a:ext uri="{FF2B5EF4-FFF2-40B4-BE49-F238E27FC236}">
                <a16:creationId xmlns:a16="http://schemas.microsoft.com/office/drawing/2014/main" id="{42399F1A-DF3C-48BF-A288-EEC8B95CDB78}"/>
              </a:ext>
            </a:extLst>
          </p:cNvPr>
          <p:cNvGrpSpPr/>
          <p:nvPr/>
        </p:nvGrpSpPr>
        <p:grpSpPr>
          <a:xfrm>
            <a:off x="5291104" y="1238453"/>
            <a:ext cx="6701919" cy="5361709"/>
            <a:chOff x="5430240" y="1238453"/>
            <a:chExt cx="6562784" cy="5361709"/>
          </a:xfrm>
        </p:grpSpPr>
        <p:sp>
          <p:nvSpPr>
            <p:cNvPr id="6" name="Rectangle: Rounded Corners 5">
              <a:extLst>
                <a:ext uri="{FF2B5EF4-FFF2-40B4-BE49-F238E27FC236}">
                  <a16:creationId xmlns:a16="http://schemas.microsoft.com/office/drawing/2014/main" id="{37B57825-0650-4303-B018-214A899F7131}"/>
                </a:ext>
              </a:extLst>
            </p:cNvPr>
            <p:cNvSpPr/>
            <p:nvPr/>
          </p:nvSpPr>
          <p:spPr>
            <a:xfrm>
              <a:off x="6029897" y="2719180"/>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User Properties</a:t>
              </a:r>
            </a:p>
          </p:txBody>
        </p:sp>
        <p:sp>
          <p:nvSpPr>
            <p:cNvPr id="7" name="Rectangle: Rounded Corners 6">
              <a:extLst>
                <a:ext uri="{FF2B5EF4-FFF2-40B4-BE49-F238E27FC236}">
                  <a16:creationId xmlns:a16="http://schemas.microsoft.com/office/drawing/2014/main" id="{760DC086-7606-4CCF-84CF-EBC8E1375270}"/>
                </a:ext>
              </a:extLst>
            </p:cNvPr>
            <p:cNvSpPr/>
            <p:nvPr/>
          </p:nvSpPr>
          <p:spPr>
            <a:xfrm>
              <a:off x="6029897" y="4585229"/>
              <a:ext cx="2305988" cy="716771"/>
            </a:xfrm>
            <a:prstGeom prst="roundRect">
              <a:avLst/>
            </a:prstGeom>
            <a:solidFill>
              <a:srgbClr val="B2E7FA"/>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Conversation Properties</a:t>
              </a:r>
            </a:p>
          </p:txBody>
        </p:sp>
        <p:pic>
          <p:nvPicPr>
            <p:cNvPr id="3" name="Picture 2" descr="A picture containing clipart&#10;&#10;Description generated with very high confidence">
              <a:extLst>
                <a:ext uri="{FF2B5EF4-FFF2-40B4-BE49-F238E27FC236}">
                  <a16:creationId xmlns:a16="http://schemas.microsoft.com/office/drawing/2014/main" id="{3CD5ECD6-8989-476C-8A00-4B7B98C65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547" y="4686707"/>
              <a:ext cx="2435874" cy="1514913"/>
            </a:xfrm>
            <a:prstGeom prst="rect">
              <a:avLst/>
            </a:prstGeom>
          </p:spPr>
        </p:pic>
        <p:pic>
          <p:nvPicPr>
            <p:cNvPr id="8" name="Picture 7" descr="A picture containing clipart&#10;&#10;Description generated with very high confidence">
              <a:extLst>
                <a:ext uri="{FF2B5EF4-FFF2-40B4-BE49-F238E27FC236}">
                  <a16:creationId xmlns:a16="http://schemas.microsoft.com/office/drawing/2014/main" id="{14245A52-77FD-402E-BF06-FA1D6B4B4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0156" y="2021258"/>
              <a:ext cx="1454656" cy="1414693"/>
            </a:xfrm>
            <a:prstGeom prst="rect">
              <a:avLst/>
            </a:prstGeom>
          </p:spPr>
        </p:pic>
        <p:pic>
          <p:nvPicPr>
            <p:cNvPr id="9" name="Picture 8" descr="A picture containing clock&#10;&#10;Description generated with high confidence">
              <a:extLst>
                <a:ext uri="{FF2B5EF4-FFF2-40B4-BE49-F238E27FC236}">
                  <a16:creationId xmlns:a16="http://schemas.microsoft.com/office/drawing/2014/main" id="{86417008-FE9D-42EE-A53A-A7F117CD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484" y="3720343"/>
              <a:ext cx="1741196" cy="966364"/>
            </a:xfrm>
            <a:prstGeom prst="rect">
              <a:avLst/>
            </a:prstGeom>
          </p:spPr>
        </p:pic>
        <p:sp>
          <p:nvSpPr>
            <p:cNvPr id="5" name="Rectangle: Rounded Corners 4">
              <a:extLst>
                <a:ext uri="{FF2B5EF4-FFF2-40B4-BE49-F238E27FC236}">
                  <a16:creationId xmlns:a16="http://schemas.microsoft.com/office/drawing/2014/main" id="{CEAF885A-88DA-46CB-8E23-CF82E8B7753A}"/>
                </a:ext>
              </a:extLst>
            </p:cNvPr>
            <p:cNvSpPr/>
            <p:nvPr/>
          </p:nvSpPr>
          <p:spPr>
            <a:xfrm>
              <a:off x="5430240" y="1238453"/>
              <a:ext cx="6562784" cy="5361709"/>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D77EC63-0974-4045-BC04-1A2A43317984}"/>
                </a:ext>
              </a:extLst>
            </p:cNvPr>
            <p:cNvSpPr txBox="1"/>
            <p:nvPr/>
          </p:nvSpPr>
          <p:spPr>
            <a:xfrm>
              <a:off x="6821535" y="1320393"/>
              <a:ext cx="396422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Maintaining State data</a:t>
              </a:r>
            </a:p>
          </p:txBody>
        </p:sp>
      </p:grpSp>
      <p:cxnSp>
        <p:nvCxnSpPr>
          <p:cNvPr id="20" name="Straight Arrow Connector 19">
            <a:extLst>
              <a:ext uri="{FF2B5EF4-FFF2-40B4-BE49-F238E27FC236}">
                <a16:creationId xmlns:a16="http://schemas.microsoft.com/office/drawing/2014/main" id="{9814683B-8FA2-4025-8DA7-632CFEC5BD8A}"/>
              </a:ext>
            </a:extLst>
          </p:cNvPr>
          <p:cNvCxnSpPr/>
          <p:nvPr/>
        </p:nvCxnSpPr>
        <p:spPr>
          <a:xfrm>
            <a:off x="2119745" y="3969327"/>
            <a:ext cx="122612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43DFAC-24FE-44D0-9225-7A1FE212B137}"/>
              </a:ext>
            </a:extLst>
          </p:cNvPr>
          <p:cNvCxnSpPr/>
          <p:nvPr/>
        </p:nvCxnSpPr>
        <p:spPr>
          <a:xfrm>
            <a:off x="4946073" y="3969327"/>
            <a:ext cx="353046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B6F06B-86BF-46D4-A6FD-6551494D189E}"/>
              </a:ext>
            </a:extLst>
          </p:cNvPr>
          <p:cNvCxnSpPr>
            <a:cxnSpLocks/>
          </p:cNvCxnSpPr>
          <p:nvPr/>
        </p:nvCxnSpPr>
        <p:spPr>
          <a:xfrm flipV="1">
            <a:off x="8476542" y="3248891"/>
            <a:ext cx="570476" cy="720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4FB8B2-5AD8-4400-AA70-7D3DD97CC835}"/>
              </a:ext>
            </a:extLst>
          </p:cNvPr>
          <p:cNvCxnSpPr>
            <a:cxnSpLocks/>
          </p:cNvCxnSpPr>
          <p:nvPr/>
        </p:nvCxnSpPr>
        <p:spPr>
          <a:xfrm>
            <a:off x="8476542" y="3969327"/>
            <a:ext cx="8475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DE4144-E560-42BB-B41D-252CB7D9BA85}"/>
              </a:ext>
            </a:extLst>
          </p:cNvPr>
          <p:cNvCxnSpPr>
            <a:cxnSpLocks/>
          </p:cNvCxnSpPr>
          <p:nvPr/>
        </p:nvCxnSpPr>
        <p:spPr>
          <a:xfrm>
            <a:off x="8489389" y="3969327"/>
            <a:ext cx="660435" cy="6942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75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0-#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40577C4-1F7F-4FE9-AB55-EB0A20694C24}"/>
              </a:ext>
            </a:extLst>
          </p:cNvPr>
          <p:cNvSpPr/>
          <p:nvPr/>
        </p:nvSpPr>
        <p:spPr>
          <a:xfrm>
            <a:off x="-2" y="5061955"/>
            <a:ext cx="12192002" cy="1789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SAMPLE AVATARS</a:t>
            </a:r>
          </a:p>
        </p:txBody>
      </p:sp>
      <p:sp>
        <p:nvSpPr>
          <p:cNvPr id="4" name="Rectangle 3"/>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CHATBOT Personality Profile – It represents your brand after all.</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6583678" y="1122363"/>
            <a:ext cx="2212848" cy="1911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PERSONALITY</a:t>
            </a:r>
          </a:p>
        </p:txBody>
      </p:sp>
      <p:sp>
        <p:nvSpPr>
          <p:cNvPr id="6" name="Rectangle 5"/>
          <p:cNvSpPr/>
          <p:nvPr/>
        </p:nvSpPr>
        <p:spPr>
          <a:xfrm>
            <a:off x="-2" y="1122363"/>
            <a:ext cx="1594104"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OCCUPATION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RESIDENCE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USER-LEVEL</a:t>
            </a:r>
          </a:p>
        </p:txBody>
      </p:sp>
      <p:sp>
        <p:nvSpPr>
          <p:cNvPr id="23" name="Rectangle 22"/>
          <p:cNvSpPr/>
          <p:nvPr/>
        </p:nvSpPr>
        <p:spPr>
          <a:xfrm>
            <a:off x="1594102" y="1122363"/>
            <a:ext cx="1686410" cy="164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35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Associate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Manchester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lower-mid (~4 years)</a:t>
            </a:r>
          </a:p>
        </p:txBody>
      </p:sp>
      <p:sp>
        <p:nvSpPr>
          <p:cNvPr id="7" name="Rectangle 6"/>
          <p:cNvSpPr/>
          <p:nvPr/>
        </p:nvSpPr>
        <p:spPr>
          <a:xfrm>
            <a:off x="0" y="2342662"/>
            <a:ext cx="3188206" cy="19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BitBot has a few years of experience under his belt when it comes to working with data. As an employee he can point to the right videos and resources by reacting quickly and professionally to attendees needs and requests. </a:t>
            </a:r>
          </a:p>
        </p:txBody>
      </p:sp>
      <p:sp>
        <p:nvSpPr>
          <p:cNvPr id="19" name="Rectangle 18"/>
          <p:cNvSpPr/>
          <p:nvPr/>
        </p:nvSpPr>
        <p:spPr>
          <a:xfrm>
            <a:off x="3188208" y="1122362"/>
            <a:ext cx="3395472" cy="212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GOALS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attendees with booking onto a conference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Answer conference related Q&amp;A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Assist customers with finding video and slide resources of sessions at previous conferences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3188208" y="3193562"/>
            <a:ext cx="3395472" cy="186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 POINTS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Lack of understanding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Request complexity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Unclear expectations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de-DE" sz="12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A0694FBA-65A3-4D18-B84B-F839DD3EB50A}"/>
              </a:ext>
            </a:extLst>
          </p:cNvPr>
          <p:cNvGrpSpPr/>
          <p:nvPr/>
        </p:nvGrpSpPr>
        <p:grpSpPr>
          <a:xfrm>
            <a:off x="6676473" y="1525486"/>
            <a:ext cx="1934464" cy="1347210"/>
            <a:chOff x="10071947" y="1525486"/>
            <a:chExt cx="1934464" cy="1347210"/>
          </a:xfrm>
        </p:grpSpPr>
        <p:sp>
          <p:nvSpPr>
            <p:cNvPr id="48" name="Rectangle 47"/>
            <p:cNvSpPr/>
            <p:nvPr/>
          </p:nvSpPr>
          <p:spPr>
            <a:xfrm>
              <a:off x="10071947" y="1708365"/>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10071947" y="2074126"/>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10071947" y="2439887"/>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10071947" y="2805648"/>
              <a:ext cx="1934463" cy="67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10071949"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Extrovert</a:t>
              </a:r>
            </a:p>
          </p:txBody>
        </p:sp>
        <p:sp>
          <p:nvSpPr>
            <p:cNvPr id="56" name="Rectangle 55"/>
            <p:cNvSpPr/>
            <p:nvPr/>
          </p:nvSpPr>
          <p:spPr>
            <a:xfrm>
              <a:off x="11039180" y="152548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Introvert</a:t>
              </a:r>
            </a:p>
          </p:txBody>
        </p:sp>
        <p:sp>
          <p:nvSpPr>
            <p:cNvPr id="58" name="Rectangle 57"/>
            <p:cNvSpPr/>
            <p:nvPr/>
          </p:nvSpPr>
          <p:spPr>
            <a:xfrm>
              <a:off x="10071949"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Sensing</a:t>
              </a:r>
            </a:p>
          </p:txBody>
        </p:sp>
        <p:sp>
          <p:nvSpPr>
            <p:cNvPr id="59" name="Rectangle 58"/>
            <p:cNvSpPr/>
            <p:nvPr/>
          </p:nvSpPr>
          <p:spPr>
            <a:xfrm>
              <a:off x="11039180" y="1883556"/>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Intuition</a:t>
              </a:r>
            </a:p>
          </p:txBody>
        </p:sp>
        <p:sp>
          <p:nvSpPr>
            <p:cNvPr id="60" name="Rectangle 59"/>
            <p:cNvSpPr/>
            <p:nvPr/>
          </p:nvSpPr>
          <p:spPr>
            <a:xfrm>
              <a:off x="10071949" y="2255695"/>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Thinking</a:t>
              </a:r>
            </a:p>
          </p:txBody>
        </p:sp>
        <p:sp>
          <p:nvSpPr>
            <p:cNvPr id="61" name="Rectangle 60"/>
            <p:cNvSpPr/>
            <p:nvPr/>
          </p:nvSpPr>
          <p:spPr>
            <a:xfrm>
              <a:off x="11039180" y="2255695"/>
              <a:ext cx="967231" cy="161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Feeling</a:t>
              </a:r>
            </a:p>
          </p:txBody>
        </p:sp>
        <p:sp>
          <p:nvSpPr>
            <p:cNvPr id="62" name="Rectangle 61"/>
            <p:cNvSpPr/>
            <p:nvPr/>
          </p:nvSpPr>
          <p:spPr>
            <a:xfrm>
              <a:off x="10071949"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Judging</a:t>
              </a:r>
            </a:p>
          </p:txBody>
        </p:sp>
        <p:sp>
          <p:nvSpPr>
            <p:cNvPr id="63" name="Rectangle 62"/>
            <p:cNvSpPr/>
            <p:nvPr/>
          </p:nvSpPr>
          <p:spPr>
            <a:xfrm>
              <a:off x="11039180" y="2616383"/>
              <a:ext cx="967231" cy="18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Perceiving</a:t>
              </a:r>
            </a:p>
          </p:txBody>
        </p:sp>
        <p:sp>
          <p:nvSpPr>
            <p:cNvPr id="64" name="Rectangle 63"/>
            <p:cNvSpPr/>
            <p:nvPr/>
          </p:nvSpPr>
          <p:spPr>
            <a:xfrm>
              <a:off x="10892814" y="1701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573394" y="2074979"/>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10566602" y="2442198"/>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10667934" y="2806300"/>
              <a:ext cx="189081" cy="657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623855C9-5800-441F-B38C-4BC165274882}"/>
              </a:ext>
            </a:extLst>
          </p:cNvPr>
          <p:cNvSpPr/>
          <p:nvPr/>
        </p:nvSpPr>
        <p:spPr>
          <a:xfrm>
            <a:off x="9038503" y="1124414"/>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USERS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personality profile is designed to targets the following user profiles.</a:t>
            </a: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Attendees of the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Non attendees viewing videos</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r>
              <a:rPr kumimoji="0" lang="de-DE"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Exhibiters of a conference</a:t>
            </a:r>
          </a:p>
          <a:p>
            <a:pPr marL="228600" marR="0" lvl="0" indent="-228600" algn="l" defTabSz="914400" rtl="0" eaLnBrk="1" fontAlgn="auto" latinLnBrk="0" hangingPunct="1">
              <a:lnSpc>
                <a:spcPct val="150000"/>
              </a:lnSpc>
              <a:spcBef>
                <a:spcPts val="0"/>
              </a:spcBef>
              <a:spcAft>
                <a:spcPts val="0"/>
              </a:spcAft>
              <a:buClrTx/>
              <a:buSzTx/>
              <a:buFontTx/>
              <a:buAutoNum type="arabicPeriod"/>
              <a:tabLst/>
              <a:defRPr/>
            </a:pPr>
            <a:endPar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grayscl/>
          </a:blip>
          <a:stretch>
            <a:fillRect/>
          </a:stretch>
        </p:blipFill>
        <p:spPr>
          <a:xfrm>
            <a:off x="2326394" y="5652641"/>
            <a:ext cx="1093788" cy="837902"/>
          </a:xfrm>
          <a:prstGeom prst="rect">
            <a:avLst/>
          </a:prstGeom>
        </p:spPr>
      </p:pic>
      <p:pic>
        <p:nvPicPr>
          <p:cNvPr id="11" name="Picture 10" descr="2017-04-20 15_33_11-2017_04_10-12 BAT-MS BOT workshop VR.pdf and 5 more pages ‎- Microsoft Edge.png"/>
          <p:cNvPicPr>
            <a:picLocks noChangeAspect="1"/>
          </p:cNvPicPr>
          <p:nvPr/>
        </p:nvPicPr>
        <p:blipFill>
          <a:blip r:embed="rId4">
            <a:grayscl/>
          </a:blip>
          <a:stretch>
            <a:fillRect/>
          </a:stretch>
        </p:blipFill>
        <p:spPr>
          <a:xfrm>
            <a:off x="707283" y="5652642"/>
            <a:ext cx="864983" cy="835662"/>
          </a:xfrm>
          <a:prstGeom prst="rect">
            <a:avLst/>
          </a:prstGeom>
        </p:spPr>
      </p:pic>
      <p:sp>
        <p:nvSpPr>
          <p:cNvPr id="9" name="Rectangle 8">
            <a:extLst>
              <a:ext uri="{FF2B5EF4-FFF2-40B4-BE49-F238E27FC236}">
                <a16:creationId xmlns:a16="http://schemas.microsoft.com/office/drawing/2014/main" id="{B77F5033-2669-400F-8EF1-EEDDE2AFDA81}"/>
              </a:ext>
            </a:extLst>
          </p:cNvPr>
          <p:cNvSpPr/>
          <p:nvPr/>
        </p:nvSpPr>
        <p:spPr>
          <a:xfrm>
            <a:off x="7933389" y="5246535"/>
            <a:ext cx="3940786" cy="142000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4BBB"/>
                </a:solidFill>
                <a:effectLst/>
                <a:uLnTx/>
                <a:uFillTx/>
                <a:latin typeface="Segoe UI" panose="020B0502040204020203" pitchFamily="34" charset="0"/>
                <a:ea typeface="+mn-ea"/>
                <a:cs typeface="Segoe UI" panose="020B0502040204020203" pitchFamily="34" charset="0"/>
              </a:rPr>
              <a:t>This information impacts the LUIS Schema design. More in the next module</a:t>
            </a:r>
          </a:p>
        </p:txBody>
      </p:sp>
      <p:sp>
        <p:nvSpPr>
          <p:cNvPr id="35" name="Rectangle 34">
            <a:extLst/>
          </p:cNvPr>
          <p:cNvSpPr/>
          <p:nvPr/>
        </p:nvSpPr>
        <p:spPr>
          <a:xfrm>
            <a:off x="6583678" y="3203370"/>
            <a:ext cx="3089997" cy="180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CHARACTER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Experienced &amp; Active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Helpful &amp; Courteous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Straightforward &amp; Urgent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1"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Professional &amp; Savvy</a:t>
            </a:r>
          </a:p>
        </p:txBody>
      </p:sp>
      <p:pic>
        <p:nvPicPr>
          <p:cNvPr id="36" name="Picture 4" descr="RoboScientist"/>
          <p:cNvPicPr>
            <a:picLocks noChangeAspect="1" noChangeArrowheads="1"/>
          </p:cNvPicPr>
          <p:nvPr/>
        </p:nvPicPr>
        <p:blipFill rotWithShape="1">
          <a:blip r:embed="rId5">
            <a:extLst>
              <a:ext uri="{28A0092B-C50C-407E-A947-70E740481C1C}">
                <a14:useLocalDpi xmlns:a14="http://schemas.microsoft.com/office/drawing/2010/main" val="0"/>
              </a:ext>
            </a:extLst>
          </a:blip>
          <a:srcRect l="18360" t="8595" r="22109" b="19361"/>
          <a:stretch/>
        </p:blipFill>
        <p:spPr bwMode="auto">
          <a:xfrm>
            <a:off x="2288218" y="5570863"/>
            <a:ext cx="1119088" cy="999217"/>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7"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2807" y="5570863"/>
            <a:ext cx="1017481" cy="101748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5328" y="5536255"/>
            <a:ext cx="996443" cy="996443"/>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637CDC-C6EC-458F-8A7A-B6D275F6B2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76" y="5652641"/>
            <a:ext cx="919990" cy="813486"/>
          </a:xfrm>
          <a:prstGeom prst="rect">
            <a:avLst/>
          </a:prstGeom>
        </p:spPr>
      </p:pic>
      <p:sp>
        <p:nvSpPr>
          <p:cNvPr id="39" name="Rectangle 38">
            <a:extLst>
              <a:ext uri="{FF2B5EF4-FFF2-40B4-BE49-F238E27FC236}">
                <a16:creationId xmlns:a16="http://schemas.microsoft.com/office/drawing/2014/main" id="{A5C22F16-64CA-41C1-A8F8-3CD75646458F}"/>
              </a:ext>
            </a:extLst>
          </p:cNvPr>
          <p:cNvSpPr/>
          <p:nvPr/>
        </p:nvSpPr>
        <p:spPr>
          <a:xfrm>
            <a:off x="217671" y="6408824"/>
            <a:ext cx="2171846" cy="3147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rPr>
              <a:t>Replace with Customer Logo</a:t>
            </a:r>
          </a:p>
        </p:txBody>
      </p:sp>
    </p:spTree>
    <p:extLst>
      <p:ext uri="{BB962C8B-B14F-4D97-AF65-F5344CB8AC3E}">
        <p14:creationId xmlns:p14="http://schemas.microsoft.com/office/powerpoint/2010/main" val="31662670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5.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6.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7.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14cf87b9-506c-4eb7-bdeb-55290b0635a3"/>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7c45f18c-b2ec-4e3b-9613-4a8f6bc85080"/>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0DCD9CE-7FDA-4CEC-92C7-A2F604B322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12522</TotalTime>
  <Words>5036</Words>
  <Application>Microsoft Office PowerPoint</Application>
  <PresentationFormat>Widescreen</PresentationFormat>
  <Paragraphs>665</Paragraphs>
  <Slides>37</Slides>
  <Notes>36</Notes>
  <HiddenSlides>2</HiddenSlides>
  <MMClips>0</MMClips>
  <ScaleCrop>false</ScaleCrop>
  <HeadingPairs>
    <vt:vector size="8" baseType="variant">
      <vt:variant>
        <vt:lpstr>Fonts Used</vt:lpstr>
      </vt:variant>
      <vt:variant>
        <vt:i4>12</vt:i4>
      </vt:variant>
      <vt:variant>
        <vt:lpstr>Theme</vt:lpstr>
      </vt:variant>
      <vt:variant>
        <vt:i4>17</vt:i4>
      </vt:variant>
      <vt:variant>
        <vt:lpstr>Embedded OLE Servers</vt:lpstr>
      </vt:variant>
      <vt:variant>
        <vt:i4>1</vt:i4>
      </vt:variant>
      <vt:variant>
        <vt:lpstr>Slide Titles</vt:lpstr>
      </vt:variant>
      <vt:variant>
        <vt:i4>37</vt:i4>
      </vt:variant>
    </vt:vector>
  </HeadingPairs>
  <TitlesOfParts>
    <vt:vector size="67" baseType="lpstr">
      <vt:lpstr>Arial</vt:lpstr>
      <vt:lpstr>Calibri</vt:lpstr>
      <vt:lpstr>Calibri Light</vt:lpstr>
      <vt:lpstr>Consolas</vt:lpstr>
      <vt:lpstr>Courier New</vt:lpstr>
      <vt:lpstr>Segoe UI</vt:lpstr>
      <vt:lpstr>Segoe UI Light</vt:lpstr>
      <vt:lpstr>Segoe UI Semibold</vt:lpstr>
      <vt:lpstr>Segoe UI Semilight</vt:lpstr>
      <vt:lpstr>SegoeUI</vt:lpstr>
      <vt:lpstr>segoe-ui_normal</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Office Theme</vt:lpstr>
      <vt:lpstr>2_Office Theme</vt:lpstr>
      <vt:lpstr>6-30537_Envision 2016 Keynote Template</vt:lpstr>
      <vt:lpstr>2_2018 Architect Boot Camp</vt:lpstr>
      <vt:lpstr>5_WHITE TEMPLATE</vt:lpstr>
      <vt:lpstr>1_5-50033_TR23_BO_CT_Template</vt:lpstr>
      <vt:lpstr>think-cell Slide</vt:lpstr>
      <vt:lpstr>3:45-4:15 Bot Design and LUIS Design</vt:lpstr>
      <vt:lpstr>Agenda</vt:lpstr>
      <vt:lpstr>Principles of Good Bot Design</vt:lpstr>
      <vt:lpstr>Session objectives and takeaways</vt:lpstr>
      <vt:lpstr>Effective Design Research</vt:lpstr>
      <vt:lpstr>PowerPoint Presentation</vt:lpstr>
      <vt:lpstr>Conversation patterns</vt:lpstr>
      <vt:lpstr>PowerPoint Presentation</vt:lpstr>
      <vt:lpstr>PowerPoint Presentation</vt:lpstr>
      <vt:lpstr>PowerPoint Presentation</vt:lpstr>
      <vt:lpstr>Understand Technology Capability</vt:lpstr>
      <vt:lpstr>PowerPoint Presentation</vt:lpstr>
      <vt:lpstr>Supporting Technologies</vt:lpstr>
      <vt:lpstr>Mapping Bot Capability to Organization Objectives</vt:lpstr>
      <vt:lpstr>PowerPoint Presentation</vt:lpstr>
      <vt:lpstr>PowerPoint Presentation</vt:lpstr>
      <vt:lpstr>Principles of LUIS Schema Design</vt:lpstr>
      <vt:lpstr>Session objectives and takeaways</vt:lpstr>
      <vt:lpstr>Design Domains and Intents</vt:lpstr>
      <vt:lpstr>PowerPoint Presentation</vt:lpstr>
      <vt:lpstr>PowerPoint Presentation</vt:lpstr>
      <vt:lpstr>PowerPoint Presentation</vt:lpstr>
      <vt:lpstr>PowerPoint Presentation</vt:lpstr>
      <vt:lpstr>Designing Entities</vt:lpstr>
      <vt:lpstr>PowerPoint Presentation</vt:lpstr>
      <vt:lpstr>PowerPoint Presentation</vt:lpstr>
      <vt:lpstr>Managing Utterances</vt:lpstr>
      <vt:lpstr>PowerPoint Presentation</vt:lpstr>
      <vt:lpstr>PowerPoint Presentation</vt:lpstr>
      <vt:lpstr>PowerPoint Presentation</vt:lpstr>
      <vt:lpstr>PowerPoint Presentation</vt:lpstr>
      <vt:lpstr>Best Practices</vt:lpstr>
      <vt:lpstr>PowerPoint Presentation</vt:lpstr>
      <vt:lpstr>PowerPoint Presentation</vt:lpstr>
      <vt:lpstr>4:15-5: Day 1 Case: Bot Design and LUIS Design</vt:lpstr>
      <vt:lpstr>Part 1: Designing Bots Part 2: Designing LUIS Schema   4:15PM-5PM   https://github.com/Azure/LearnAI-Airlift    </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Anna Thomas</cp:lastModifiedBy>
  <cp:revision>1</cp:revision>
  <dcterms:created xsi:type="dcterms:W3CDTF">2018-06-29T11:43:45Z</dcterms:created>
  <dcterms:modified xsi:type="dcterms:W3CDTF">2018-11-26T21:54:18Z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